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4"/>
  </p:sldMasterIdLst>
  <p:notesMasterIdLst>
    <p:notesMasterId r:id="rId17"/>
  </p:notesMasterIdLst>
  <p:sldIdLst>
    <p:sldId id="256" r:id="rId5"/>
    <p:sldId id="331" r:id="rId6"/>
    <p:sldId id="285" r:id="rId7"/>
    <p:sldId id="332" r:id="rId8"/>
    <p:sldId id="333" r:id="rId9"/>
    <p:sldId id="334" r:id="rId10"/>
    <p:sldId id="335" r:id="rId11"/>
    <p:sldId id="336" r:id="rId12"/>
    <p:sldId id="337" r:id="rId13"/>
    <p:sldId id="338" r:id="rId14"/>
    <p:sldId id="339" r:id="rId15"/>
    <p:sldId id="28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FF"/>
    <a:srgbClr val="0054A8"/>
    <a:srgbClr val="0066CC"/>
    <a:srgbClr val="003399"/>
    <a:srgbClr val="336600"/>
    <a:srgbClr val="669900"/>
    <a:srgbClr val="960000"/>
    <a:srgbClr val="CC0000"/>
    <a:srgbClr val="B7F6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C46FB0-DD60-46DC-81DC-5FFC5BA8F893}" v="69" dt="2022-05-20T01:35:17.0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572" autoAdjust="0"/>
  </p:normalViewPr>
  <p:slideViewPr>
    <p:cSldViewPr snapToGrid="0">
      <p:cViewPr varScale="1">
        <p:scale>
          <a:sx n="125" d="100"/>
          <a:sy n="125" d="100"/>
        </p:scale>
        <p:origin x="1002" y="108"/>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npo Sun" userId="S::wenpos@aie.edu.au::9b548612-130e-4867-b6dc-42909ccef053" providerId="AD" clId="Web-{EC5A4AD5-720D-C01F-96F3-2ABFFB41CFD8}"/>
    <pc:docChg chg="addSld modSld">
      <pc:chgData name="Wenpo Sun" userId="S::wenpos@aie.edu.au::9b548612-130e-4867-b6dc-42909ccef053" providerId="AD" clId="Web-{EC5A4AD5-720D-C01F-96F3-2ABFFB41CFD8}" dt="2022-05-17T05:28:52.967" v="281" actId="1076"/>
      <pc:docMkLst>
        <pc:docMk/>
      </pc:docMkLst>
      <pc:sldChg chg="addSp modSp">
        <pc:chgData name="Wenpo Sun" userId="S::wenpos@aie.edu.au::9b548612-130e-4867-b6dc-42909ccef053" providerId="AD" clId="Web-{EC5A4AD5-720D-C01F-96F3-2ABFFB41CFD8}" dt="2022-05-17T05:28:52.967" v="281" actId="1076"/>
        <pc:sldMkLst>
          <pc:docMk/>
          <pc:sldMk cId="1754588511" sldId="256"/>
        </pc:sldMkLst>
        <pc:spChg chg="mod">
          <ac:chgData name="Wenpo Sun" userId="S::wenpos@aie.edu.au::9b548612-130e-4867-b6dc-42909ccef053" providerId="AD" clId="Web-{EC5A4AD5-720D-C01F-96F3-2ABFFB41CFD8}" dt="2022-05-17T05:22:54.666" v="269" actId="20577"/>
          <ac:spMkLst>
            <pc:docMk/>
            <pc:sldMk cId="1754588511" sldId="256"/>
            <ac:spMk id="2" creationId="{133447B2-7999-4147-9723-2618ADEBCA1C}"/>
          </ac:spMkLst>
        </pc:spChg>
        <pc:picChg chg="add mod">
          <ac:chgData name="Wenpo Sun" userId="S::wenpos@aie.edu.au::9b548612-130e-4867-b6dc-42909ccef053" providerId="AD" clId="Web-{EC5A4AD5-720D-C01F-96F3-2ABFFB41CFD8}" dt="2022-05-17T05:28:52.967" v="281" actId="1076"/>
          <ac:picMkLst>
            <pc:docMk/>
            <pc:sldMk cId="1754588511" sldId="256"/>
            <ac:picMk id="3" creationId="{DBB50336-85A9-C053-6FE5-E5FB35BD443F}"/>
          </ac:picMkLst>
        </pc:picChg>
      </pc:sldChg>
      <pc:sldChg chg="addSp modSp">
        <pc:chgData name="Wenpo Sun" userId="S::wenpos@aie.edu.au::9b548612-130e-4867-b6dc-42909ccef053" providerId="AD" clId="Web-{EC5A4AD5-720D-C01F-96F3-2ABFFB41CFD8}" dt="2022-05-17T05:21:45.677" v="264" actId="1076"/>
        <pc:sldMkLst>
          <pc:docMk/>
          <pc:sldMk cId="3735569519" sldId="285"/>
        </pc:sldMkLst>
        <pc:spChg chg="mod">
          <ac:chgData name="Wenpo Sun" userId="S::wenpos@aie.edu.au::9b548612-130e-4867-b6dc-42909ccef053" providerId="AD" clId="Web-{EC5A4AD5-720D-C01F-96F3-2ABFFB41CFD8}" dt="2022-05-17T05:20:22.376" v="252" actId="20577"/>
          <ac:spMkLst>
            <pc:docMk/>
            <pc:sldMk cId="3735569519" sldId="285"/>
            <ac:spMk id="4" creationId="{FAFFC722-BD83-4BCB-BEBA-7FC5ECA4DD6B}"/>
          </ac:spMkLst>
        </pc:spChg>
        <pc:spChg chg="mod">
          <ac:chgData name="Wenpo Sun" userId="S::wenpos@aie.edu.au::9b548612-130e-4867-b6dc-42909ccef053" providerId="AD" clId="Web-{EC5A4AD5-720D-C01F-96F3-2ABFFB41CFD8}" dt="2022-05-17T04:56:04.873" v="74" actId="20577"/>
          <ac:spMkLst>
            <pc:docMk/>
            <pc:sldMk cId="3735569519" sldId="285"/>
            <ac:spMk id="5" creationId="{A1E4B9DE-3803-4BA5-ACDB-FEEDEB6180C4}"/>
          </ac:spMkLst>
        </pc:spChg>
        <pc:spChg chg="mod">
          <ac:chgData name="Wenpo Sun" userId="S::wenpos@aie.edu.au::9b548612-130e-4867-b6dc-42909ccef053" providerId="AD" clId="Web-{EC5A4AD5-720D-C01F-96F3-2ABFFB41CFD8}" dt="2022-05-17T05:13:28.947" v="115" actId="20577"/>
          <ac:spMkLst>
            <pc:docMk/>
            <pc:sldMk cId="3735569519" sldId="285"/>
            <ac:spMk id="7" creationId="{FDDA5FFD-1D04-42A4-97E0-2F0C1906A754}"/>
          </ac:spMkLst>
        </pc:spChg>
        <pc:picChg chg="add mod">
          <ac:chgData name="Wenpo Sun" userId="S::wenpos@aie.edu.au::9b548612-130e-4867-b6dc-42909ccef053" providerId="AD" clId="Web-{EC5A4AD5-720D-C01F-96F3-2ABFFB41CFD8}" dt="2022-05-17T05:21:45.662" v="263" actId="1076"/>
          <ac:picMkLst>
            <pc:docMk/>
            <pc:sldMk cId="3735569519" sldId="285"/>
            <ac:picMk id="2" creationId="{FBA5CA83-ACE4-FB9B-A4F1-B9C0BABC715B}"/>
          </ac:picMkLst>
        </pc:picChg>
        <pc:picChg chg="add mod">
          <ac:chgData name="Wenpo Sun" userId="S::wenpos@aie.edu.au::9b548612-130e-4867-b6dc-42909ccef053" providerId="AD" clId="Web-{EC5A4AD5-720D-C01F-96F3-2ABFFB41CFD8}" dt="2022-05-17T05:21:45.677" v="264" actId="1076"/>
          <ac:picMkLst>
            <pc:docMk/>
            <pc:sldMk cId="3735569519" sldId="285"/>
            <ac:picMk id="3" creationId="{32EBFB8D-B59D-9EBD-D473-C87A24BFDEA3}"/>
          </ac:picMkLst>
        </pc:picChg>
      </pc:sldChg>
      <pc:sldChg chg="modSp">
        <pc:chgData name="Wenpo Sun" userId="S::wenpos@aie.edu.au::9b548612-130e-4867-b6dc-42909ccef053" providerId="AD" clId="Web-{EC5A4AD5-720D-C01F-96F3-2ABFFB41CFD8}" dt="2022-05-17T05:23:06.104" v="277" actId="20577"/>
        <pc:sldMkLst>
          <pc:docMk/>
          <pc:sldMk cId="1894627407" sldId="331"/>
        </pc:sldMkLst>
        <pc:spChg chg="mod">
          <ac:chgData name="Wenpo Sun" userId="S::wenpos@aie.edu.au::9b548612-130e-4867-b6dc-42909ccef053" providerId="AD" clId="Web-{EC5A4AD5-720D-C01F-96F3-2ABFFB41CFD8}" dt="2022-05-17T05:23:06.104" v="277" actId="20577"/>
          <ac:spMkLst>
            <pc:docMk/>
            <pc:sldMk cId="1894627407" sldId="331"/>
            <ac:spMk id="6" creationId="{79852BAC-22C8-40DE-9CBD-DB793FEDA6C3}"/>
          </ac:spMkLst>
        </pc:spChg>
      </pc:sldChg>
      <pc:sldChg chg="add replId">
        <pc:chgData name="Wenpo Sun" userId="S::wenpos@aie.edu.au::9b548612-130e-4867-b6dc-42909ccef053" providerId="AD" clId="Web-{EC5A4AD5-720D-C01F-96F3-2ABFFB41CFD8}" dt="2022-05-17T04:49:04.615" v="0"/>
        <pc:sldMkLst>
          <pc:docMk/>
          <pc:sldMk cId="2820816528" sldId="332"/>
        </pc:sldMkLst>
      </pc:sldChg>
    </pc:docChg>
  </pc:docChgLst>
  <pc:docChgLst>
    <pc:chgData name="Wenpo Sun" userId="9b548612-130e-4867-b6dc-42909ccef053" providerId="ADAL" clId="{13AB432A-7FA8-44F4-BE95-C04052148677}"/>
    <pc:docChg chg="custSel modSld">
      <pc:chgData name="Wenpo Sun" userId="9b548612-130e-4867-b6dc-42909ccef053" providerId="ADAL" clId="{13AB432A-7FA8-44F4-BE95-C04052148677}" dt="2021-10-28T00:01:46.785" v="76"/>
      <pc:docMkLst>
        <pc:docMk/>
      </pc:docMkLst>
      <pc:sldChg chg="modSp">
        <pc:chgData name="Wenpo Sun" userId="9b548612-130e-4867-b6dc-42909ccef053" providerId="ADAL" clId="{13AB432A-7FA8-44F4-BE95-C04052148677}" dt="2021-10-27T23:59:50.604" v="19" actId="20577"/>
        <pc:sldMkLst>
          <pc:docMk/>
          <pc:sldMk cId="1754588511" sldId="256"/>
        </pc:sldMkLst>
        <pc:spChg chg="mod">
          <ac:chgData name="Wenpo Sun" userId="9b548612-130e-4867-b6dc-42909ccef053" providerId="ADAL" clId="{13AB432A-7FA8-44F4-BE95-C04052148677}" dt="2021-10-27T23:59:50.604" v="19" actId="20577"/>
          <ac:spMkLst>
            <pc:docMk/>
            <pc:sldMk cId="1754588511" sldId="256"/>
            <ac:spMk id="2" creationId="{133447B2-7999-4147-9723-2618ADEBCA1C}"/>
          </ac:spMkLst>
        </pc:spChg>
      </pc:sldChg>
      <pc:sldChg chg="modSp">
        <pc:chgData name="Wenpo Sun" userId="9b548612-130e-4867-b6dc-42909ccef053" providerId="ADAL" clId="{13AB432A-7FA8-44F4-BE95-C04052148677}" dt="2021-10-28T00:01:46.785" v="76"/>
        <pc:sldMkLst>
          <pc:docMk/>
          <pc:sldMk cId="2157464619" sldId="264"/>
        </pc:sldMkLst>
        <pc:spChg chg="mod">
          <ac:chgData name="Wenpo Sun" userId="9b548612-130e-4867-b6dc-42909ccef053" providerId="ADAL" clId="{13AB432A-7FA8-44F4-BE95-C04052148677}" dt="2021-10-27T23:59:55.196" v="24" actId="20577"/>
          <ac:spMkLst>
            <pc:docMk/>
            <pc:sldMk cId="2157464619" sldId="264"/>
            <ac:spMk id="5" creationId="{A1E4B9DE-3803-4BA5-ACDB-FEEDEB6180C4}"/>
          </ac:spMkLst>
        </pc:spChg>
        <pc:spChg chg="mod">
          <ac:chgData name="Wenpo Sun" userId="9b548612-130e-4867-b6dc-42909ccef053" providerId="ADAL" clId="{13AB432A-7FA8-44F4-BE95-C04052148677}" dt="2021-10-28T00:01:46.785" v="76"/>
          <ac:spMkLst>
            <pc:docMk/>
            <pc:sldMk cId="2157464619" sldId="264"/>
            <ac:spMk id="7" creationId="{FDDA5FFD-1D04-42A4-97E0-2F0C1906A754}"/>
          </ac:spMkLst>
        </pc:spChg>
      </pc:sldChg>
      <pc:sldChg chg="modSp">
        <pc:chgData name="Wenpo Sun" userId="9b548612-130e-4867-b6dc-42909ccef053" providerId="ADAL" clId="{13AB432A-7FA8-44F4-BE95-C04052148677}" dt="2021-10-28T00:00:23.884" v="52" actId="20577"/>
        <pc:sldMkLst>
          <pc:docMk/>
          <pc:sldMk cId="4208393883" sldId="284"/>
        </pc:sldMkLst>
        <pc:spChg chg="mod">
          <ac:chgData name="Wenpo Sun" userId="9b548612-130e-4867-b6dc-42909ccef053" providerId="ADAL" clId="{13AB432A-7FA8-44F4-BE95-C04052148677}" dt="2021-10-28T00:00:23.884" v="52" actId="20577"/>
          <ac:spMkLst>
            <pc:docMk/>
            <pc:sldMk cId="4208393883" sldId="284"/>
            <ac:spMk id="5" creationId="{A1E4B9DE-3803-4BA5-ACDB-FEEDEB6180C4}"/>
          </ac:spMkLst>
        </pc:spChg>
        <pc:spChg chg="mod">
          <ac:chgData name="Wenpo Sun" userId="9b548612-130e-4867-b6dc-42909ccef053" providerId="ADAL" clId="{13AB432A-7FA8-44F4-BE95-C04052148677}" dt="2021-10-28T00:00:13.388" v="42" actId="20577"/>
          <ac:spMkLst>
            <pc:docMk/>
            <pc:sldMk cId="4208393883" sldId="284"/>
            <ac:spMk id="7" creationId="{FDDA5FFD-1D04-42A4-97E0-2F0C1906A754}"/>
          </ac:spMkLst>
        </pc:spChg>
      </pc:sldChg>
      <pc:sldChg chg="modSp">
        <pc:chgData name="Wenpo Sun" userId="9b548612-130e-4867-b6dc-42909ccef053" providerId="ADAL" clId="{13AB432A-7FA8-44F4-BE95-C04052148677}" dt="2021-10-28T00:01:46.785" v="76"/>
        <pc:sldMkLst>
          <pc:docMk/>
          <pc:sldMk cId="3735569519" sldId="285"/>
        </pc:sldMkLst>
        <pc:spChg chg="mod">
          <ac:chgData name="Wenpo Sun" userId="9b548612-130e-4867-b6dc-42909ccef053" providerId="ADAL" clId="{13AB432A-7FA8-44F4-BE95-C04052148677}" dt="2021-10-28T00:01:34.003" v="75"/>
          <ac:spMkLst>
            <pc:docMk/>
            <pc:sldMk cId="3735569519" sldId="285"/>
            <ac:spMk id="4" creationId="{FAFFC722-BD83-4BCB-BEBA-7FC5ECA4DD6B}"/>
          </ac:spMkLst>
        </pc:spChg>
        <pc:spChg chg="mod">
          <ac:chgData name="Wenpo Sun" userId="9b548612-130e-4867-b6dc-42909ccef053" providerId="ADAL" clId="{13AB432A-7FA8-44F4-BE95-C04052148677}" dt="2021-10-28T00:01:46.785" v="76"/>
          <ac:spMkLst>
            <pc:docMk/>
            <pc:sldMk cId="3735569519" sldId="285"/>
            <ac:spMk id="5" creationId="{A1E4B9DE-3803-4BA5-ACDB-FEEDEB6180C4}"/>
          </ac:spMkLst>
        </pc:spChg>
      </pc:sldChg>
      <pc:sldChg chg="modSp">
        <pc:chgData name="Wenpo Sun" userId="9b548612-130e-4867-b6dc-42909ccef053" providerId="ADAL" clId="{13AB432A-7FA8-44F4-BE95-C04052148677}" dt="2021-10-28T00:01:46.785" v="76"/>
        <pc:sldMkLst>
          <pc:docMk/>
          <pc:sldMk cId="4111881328" sldId="286"/>
        </pc:sldMkLst>
        <pc:spChg chg="mod">
          <ac:chgData name="Wenpo Sun" userId="9b548612-130e-4867-b6dc-42909ccef053" providerId="ADAL" clId="{13AB432A-7FA8-44F4-BE95-C04052148677}" dt="2021-10-28T00:01:34.003" v="75"/>
          <ac:spMkLst>
            <pc:docMk/>
            <pc:sldMk cId="4111881328" sldId="286"/>
            <ac:spMk id="4" creationId="{FAFFC722-BD83-4BCB-BEBA-7FC5ECA4DD6B}"/>
          </ac:spMkLst>
        </pc:spChg>
        <pc:spChg chg="mod">
          <ac:chgData name="Wenpo Sun" userId="9b548612-130e-4867-b6dc-42909ccef053" providerId="ADAL" clId="{13AB432A-7FA8-44F4-BE95-C04052148677}" dt="2021-10-28T00:01:46.785" v="76"/>
          <ac:spMkLst>
            <pc:docMk/>
            <pc:sldMk cId="4111881328" sldId="286"/>
            <ac:spMk id="5" creationId="{A1E4B9DE-3803-4BA5-ACDB-FEEDEB6180C4}"/>
          </ac:spMkLst>
        </pc:spChg>
      </pc:sldChg>
      <pc:sldChg chg="modSp">
        <pc:chgData name="Wenpo Sun" userId="9b548612-130e-4867-b6dc-42909ccef053" providerId="ADAL" clId="{13AB432A-7FA8-44F4-BE95-C04052148677}" dt="2021-10-28T00:01:34.003" v="75"/>
        <pc:sldMkLst>
          <pc:docMk/>
          <pc:sldMk cId="2690213997" sldId="287"/>
        </pc:sldMkLst>
        <pc:spChg chg="mod">
          <ac:chgData name="Wenpo Sun" userId="9b548612-130e-4867-b6dc-42909ccef053" providerId="ADAL" clId="{13AB432A-7FA8-44F4-BE95-C04052148677}" dt="2021-10-28T00:01:34.003" v="75"/>
          <ac:spMkLst>
            <pc:docMk/>
            <pc:sldMk cId="2690213997" sldId="287"/>
            <ac:spMk id="4" creationId="{FAFFC722-BD83-4BCB-BEBA-7FC5ECA4DD6B}"/>
          </ac:spMkLst>
        </pc:spChg>
        <pc:spChg chg="mod">
          <ac:chgData name="Wenpo Sun" userId="9b548612-130e-4867-b6dc-42909ccef053" providerId="ADAL" clId="{13AB432A-7FA8-44F4-BE95-C04052148677}" dt="2021-10-28T00:01:16.277" v="73" actId="20577"/>
          <ac:spMkLst>
            <pc:docMk/>
            <pc:sldMk cId="2690213997" sldId="287"/>
            <ac:spMk id="5" creationId="{A1E4B9DE-3803-4BA5-ACDB-FEEDEB6180C4}"/>
          </ac:spMkLst>
        </pc:spChg>
        <pc:spChg chg="mod">
          <ac:chgData name="Wenpo Sun" userId="9b548612-130e-4867-b6dc-42909ccef053" providerId="ADAL" clId="{13AB432A-7FA8-44F4-BE95-C04052148677}" dt="2021-10-28T00:01:29.480" v="74" actId="313"/>
          <ac:spMkLst>
            <pc:docMk/>
            <pc:sldMk cId="2690213997" sldId="287"/>
            <ac:spMk id="7" creationId="{FDDA5FFD-1D04-42A4-97E0-2F0C1906A754}"/>
          </ac:spMkLst>
        </pc:spChg>
      </pc:sldChg>
    </pc:docChg>
  </pc:docChgLst>
  <pc:docChgLst>
    <pc:chgData name="Wenpo Sun" userId="9b548612-130e-4867-b6dc-42909ccef053" providerId="ADAL" clId="{CEC46FB0-DD60-46DC-81DC-5FFC5BA8F893}"/>
    <pc:docChg chg="undo redo custSel addSld delSld modSld sldOrd">
      <pc:chgData name="Wenpo Sun" userId="9b548612-130e-4867-b6dc-42909ccef053" providerId="ADAL" clId="{CEC46FB0-DD60-46DC-81DC-5FFC5BA8F893}" dt="2022-05-20T02:02:57.074" v="3734" actId="20577"/>
      <pc:docMkLst>
        <pc:docMk/>
      </pc:docMkLst>
      <pc:sldChg chg="delSp modSp mod">
        <pc:chgData name="Wenpo Sun" userId="9b548612-130e-4867-b6dc-42909ccef053" providerId="ADAL" clId="{CEC46FB0-DD60-46DC-81DC-5FFC5BA8F893}" dt="2022-05-20T01:36:08.093" v="3655" actId="20577"/>
        <pc:sldMkLst>
          <pc:docMk/>
          <pc:sldMk cId="1754588511" sldId="256"/>
        </pc:sldMkLst>
        <pc:spChg chg="mod">
          <ac:chgData name="Wenpo Sun" userId="9b548612-130e-4867-b6dc-42909ccef053" providerId="ADAL" clId="{CEC46FB0-DD60-46DC-81DC-5FFC5BA8F893}" dt="2022-05-20T01:36:08.093" v="3655" actId="20577"/>
          <ac:spMkLst>
            <pc:docMk/>
            <pc:sldMk cId="1754588511" sldId="256"/>
            <ac:spMk id="2" creationId="{133447B2-7999-4147-9723-2618ADEBCA1C}"/>
          </ac:spMkLst>
        </pc:spChg>
        <pc:picChg chg="del">
          <ac:chgData name="Wenpo Sun" userId="9b548612-130e-4867-b6dc-42909ccef053" providerId="ADAL" clId="{CEC46FB0-DD60-46DC-81DC-5FFC5BA8F893}" dt="2022-05-06T03:08:28.141" v="154" actId="478"/>
          <ac:picMkLst>
            <pc:docMk/>
            <pc:sldMk cId="1754588511" sldId="256"/>
            <ac:picMk id="13" creationId="{D88AD03F-4174-42FB-8891-02C4E7CA51DE}"/>
          </ac:picMkLst>
        </pc:picChg>
      </pc:sldChg>
      <pc:sldChg chg="del">
        <pc:chgData name="Wenpo Sun" userId="9b548612-130e-4867-b6dc-42909ccef053" providerId="ADAL" clId="{CEC46FB0-DD60-46DC-81DC-5FFC5BA8F893}" dt="2022-05-06T02:13:34.826" v="2" actId="47"/>
        <pc:sldMkLst>
          <pc:docMk/>
          <pc:sldMk cId="2157464619" sldId="264"/>
        </pc:sldMkLst>
      </pc:sldChg>
      <pc:sldChg chg="del">
        <pc:chgData name="Wenpo Sun" userId="9b548612-130e-4867-b6dc-42909ccef053" providerId="ADAL" clId="{CEC46FB0-DD60-46DC-81DC-5FFC5BA8F893}" dt="2022-05-06T02:13:35.606" v="3" actId="47"/>
        <pc:sldMkLst>
          <pc:docMk/>
          <pc:sldMk cId="4208393883" sldId="284"/>
        </pc:sldMkLst>
      </pc:sldChg>
      <pc:sldChg chg="delSp modSp mod">
        <pc:chgData name="Wenpo Sun" userId="9b548612-130e-4867-b6dc-42909ccef053" providerId="ADAL" clId="{CEC46FB0-DD60-46DC-81DC-5FFC5BA8F893}" dt="2022-05-06T03:08:31.350" v="155" actId="478"/>
        <pc:sldMkLst>
          <pc:docMk/>
          <pc:sldMk cId="3735569519" sldId="285"/>
        </pc:sldMkLst>
        <pc:spChg chg="mod">
          <ac:chgData name="Wenpo Sun" userId="9b548612-130e-4867-b6dc-42909ccef053" providerId="ADAL" clId="{CEC46FB0-DD60-46DC-81DC-5FFC5BA8F893}" dt="2022-05-06T03:08:23.421" v="153" actId="20577"/>
          <ac:spMkLst>
            <pc:docMk/>
            <pc:sldMk cId="3735569519" sldId="285"/>
            <ac:spMk id="4" creationId="{FAFFC722-BD83-4BCB-BEBA-7FC5ECA4DD6B}"/>
          </ac:spMkLst>
        </pc:spChg>
        <pc:spChg chg="mod">
          <ac:chgData name="Wenpo Sun" userId="9b548612-130e-4867-b6dc-42909ccef053" providerId="ADAL" clId="{CEC46FB0-DD60-46DC-81DC-5FFC5BA8F893}" dt="2022-05-06T02:44:16.729" v="127" actId="255"/>
          <ac:spMkLst>
            <pc:docMk/>
            <pc:sldMk cId="3735569519" sldId="285"/>
            <ac:spMk id="5" creationId="{A1E4B9DE-3803-4BA5-ACDB-FEEDEB6180C4}"/>
          </ac:spMkLst>
        </pc:spChg>
        <pc:spChg chg="mod">
          <ac:chgData name="Wenpo Sun" userId="9b548612-130e-4867-b6dc-42909ccef053" providerId="ADAL" clId="{CEC46FB0-DD60-46DC-81DC-5FFC5BA8F893}" dt="2022-05-06T02:43:22.862" v="65" actId="20577"/>
          <ac:spMkLst>
            <pc:docMk/>
            <pc:sldMk cId="3735569519" sldId="285"/>
            <ac:spMk id="7" creationId="{FDDA5FFD-1D04-42A4-97E0-2F0C1906A754}"/>
          </ac:spMkLst>
        </pc:spChg>
        <pc:picChg chg="del">
          <ac:chgData name="Wenpo Sun" userId="9b548612-130e-4867-b6dc-42909ccef053" providerId="ADAL" clId="{CEC46FB0-DD60-46DC-81DC-5FFC5BA8F893}" dt="2022-05-06T03:08:18.830" v="152" actId="478"/>
          <ac:picMkLst>
            <pc:docMk/>
            <pc:sldMk cId="3735569519" sldId="285"/>
            <ac:picMk id="3074" creationId="{6EBE6762-BED6-4496-9D58-60C5E976C853}"/>
          </ac:picMkLst>
        </pc:picChg>
        <pc:picChg chg="del">
          <ac:chgData name="Wenpo Sun" userId="9b548612-130e-4867-b6dc-42909ccef053" providerId="ADAL" clId="{CEC46FB0-DD60-46DC-81DC-5FFC5BA8F893}" dt="2022-05-06T03:08:31.350" v="155" actId="478"/>
          <ac:picMkLst>
            <pc:docMk/>
            <pc:sldMk cId="3735569519" sldId="285"/>
            <ac:picMk id="3076" creationId="{0227421B-A6FD-4427-998E-BFC3FF0BB1D2}"/>
          </ac:picMkLst>
        </pc:picChg>
      </pc:sldChg>
      <pc:sldChg chg="del">
        <pc:chgData name="Wenpo Sun" userId="9b548612-130e-4867-b6dc-42909ccef053" providerId="ADAL" clId="{CEC46FB0-DD60-46DC-81DC-5FFC5BA8F893}" dt="2022-05-06T02:13:32.528" v="0" actId="47"/>
        <pc:sldMkLst>
          <pc:docMk/>
          <pc:sldMk cId="4111881328" sldId="286"/>
        </pc:sldMkLst>
      </pc:sldChg>
      <pc:sldChg chg="del">
        <pc:chgData name="Wenpo Sun" userId="9b548612-130e-4867-b6dc-42909ccef053" providerId="ADAL" clId="{CEC46FB0-DD60-46DC-81DC-5FFC5BA8F893}" dt="2022-05-06T02:13:33.858" v="1" actId="47"/>
        <pc:sldMkLst>
          <pc:docMk/>
          <pc:sldMk cId="2690213997" sldId="287"/>
        </pc:sldMkLst>
      </pc:sldChg>
      <pc:sldChg chg="modSp add mod">
        <pc:chgData name="Wenpo Sun" userId="9b548612-130e-4867-b6dc-42909ccef053" providerId="ADAL" clId="{CEC46FB0-DD60-46DC-81DC-5FFC5BA8F893}" dt="2022-05-20T01:34:36.141" v="3622" actId="313"/>
        <pc:sldMkLst>
          <pc:docMk/>
          <pc:sldMk cId="1894627407" sldId="331"/>
        </pc:sldMkLst>
        <pc:spChg chg="mod">
          <ac:chgData name="Wenpo Sun" userId="9b548612-130e-4867-b6dc-42909ccef053" providerId="ADAL" clId="{CEC46FB0-DD60-46DC-81DC-5FFC5BA8F893}" dt="2022-05-20T01:24:24.944" v="3617" actId="1076"/>
          <ac:spMkLst>
            <pc:docMk/>
            <pc:sldMk cId="1894627407" sldId="331"/>
            <ac:spMk id="3" creationId="{00000000-0000-0000-0000-000000000000}"/>
          </ac:spMkLst>
        </pc:spChg>
        <pc:spChg chg="mod">
          <ac:chgData name="Wenpo Sun" userId="9b548612-130e-4867-b6dc-42909ccef053" providerId="ADAL" clId="{CEC46FB0-DD60-46DC-81DC-5FFC5BA8F893}" dt="2022-05-20T01:34:36.141" v="3622" actId="313"/>
          <ac:spMkLst>
            <pc:docMk/>
            <pc:sldMk cId="1894627407" sldId="331"/>
            <ac:spMk id="4" creationId="{A150E9D8-1D37-4833-92C1-BE452CD69859}"/>
          </ac:spMkLst>
        </pc:spChg>
        <pc:spChg chg="mod">
          <ac:chgData name="Wenpo Sun" userId="9b548612-130e-4867-b6dc-42909ccef053" providerId="ADAL" clId="{CEC46FB0-DD60-46DC-81DC-5FFC5BA8F893}" dt="2022-05-20T01:24:56.273" v="3618" actId="20577"/>
          <ac:spMkLst>
            <pc:docMk/>
            <pc:sldMk cId="1894627407" sldId="331"/>
            <ac:spMk id="6" creationId="{79852BAC-22C8-40DE-9CBD-DB793FEDA6C3}"/>
          </ac:spMkLst>
        </pc:spChg>
      </pc:sldChg>
      <pc:sldChg chg="addSp delSp modSp mod modNotesTx">
        <pc:chgData name="Wenpo Sun" userId="9b548612-130e-4867-b6dc-42909ccef053" providerId="ADAL" clId="{CEC46FB0-DD60-46DC-81DC-5FFC5BA8F893}" dt="2022-05-20T01:35:30.042" v="3654" actId="14100"/>
        <pc:sldMkLst>
          <pc:docMk/>
          <pc:sldMk cId="2820816528" sldId="332"/>
        </pc:sldMkLst>
        <pc:spChg chg="mod">
          <ac:chgData name="Wenpo Sun" userId="9b548612-130e-4867-b6dc-42909ccef053" providerId="ADAL" clId="{CEC46FB0-DD60-46DC-81DC-5FFC5BA8F893}" dt="2022-05-20T01:35:30.042" v="3654" actId="14100"/>
          <ac:spMkLst>
            <pc:docMk/>
            <pc:sldMk cId="2820816528" sldId="332"/>
            <ac:spMk id="4" creationId="{FAFFC722-BD83-4BCB-BEBA-7FC5ECA4DD6B}"/>
          </ac:spMkLst>
        </pc:spChg>
        <pc:spChg chg="add del mod">
          <ac:chgData name="Wenpo Sun" userId="9b548612-130e-4867-b6dc-42909ccef053" providerId="ADAL" clId="{CEC46FB0-DD60-46DC-81DC-5FFC5BA8F893}" dt="2022-05-18T03:42:17.620" v="348" actId="478"/>
          <ac:spMkLst>
            <pc:docMk/>
            <pc:sldMk cId="2820816528" sldId="332"/>
            <ac:spMk id="6" creationId="{E2189AB8-9F10-51F4-4BE5-36F1D426C092}"/>
          </ac:spMkLst>
        </pc:spChg>
        <pc:spChg chg="mod">
          <ac:chgData name="Wenpo Sun" userId="9b548612-130e-4867-b6dc-42909ccef053" providerId="ADAL" clId="{CEC46FB0-DD60-46DC-81DC-5FFC5BA8F893}" dt="2022-05-18T03:57:49.992" v="399" actId="255"/>
          <ac:spMkLst>
            <pc:docMk/>
            <pc:sldMk cId="2820816528" sldId="332"/>
            <ac:spMk id="7" creationId="{FDDA5FFD-1D04-42A4-97E0-2F0C1906A754}"/>
          </ac:spMkLst>
        </pc:spChg>
        <pc:spChg chg="add mod">
          <ac:chgData name="Wenpo Sun" userId="9b548612-130e-4867-b6dc-42909ccef053" providerId="ADAL" clId="{CEC46FB0-DD60-46DC-81DC-5FFC5BA8F893}" dt="2022-05-18T03:53:27.963" v="386" actId="1076"/>
          <ac:spMkLst>
            <pc:docMk/>
            <pc:sldMk cId="2820816528" sldId="332"/>
            <ac:spMk id="8" creationId="{6B08B1FF-A1E1-17D7-7B4D-146609CFAFE1}"/>
          </ac:spMkLst>
        </pc:spChg>
        <pc:picChg chg="add mod">
          <ac:chgData name="Wenpo Sun" userId="9b548612-130e-4867-b6dc-42909ccef053" providerId="ADAL" clId="{CEC46FB0-DD60-46DC-81DC-5FFC5BA8F893}" dt="2022-05-20T01:35:17.032" v="3650" actId="1076"/>
          <ac:picMkLst>
            <pc:docMk/>
            <pc:sldMk cId="2820816528" sldId="332"/>
            <ac:picMk id="1026" creationId="{CDD57585-155D-AC95-2ABF-0F37DF9761B9}"/>
          </ac:picMkLst>
        </pc:picChg>
      </pc:sldChg>
      <pc:sldChg chg="addSp delSp modSp add mod">
        <pc:chgData name="Wenpo Sun" userId="9b548612-130e-4867-b6dc-42909ccef053" providerId="ADAL" clId="{CEC46FB0-DD60-46DC-81DC-5FFC5BA8F893}" dt="2022-05-18T04:20:00.997" v="1061" actId="1076"/>
        <pc:sldMkLst>
          <pc:docMk/>
          <pc:sldMk cId="955028434" sldId="333"/>
        </pc:sldMkLst>
        <pc:spChg chg="mod">
          <ac:chgData name="Wenpo Sun" userId="9b548612-130e-4867-b6dc-42909ccef053" providerId="ADAL" clId="{CEC46FB0-DD60-46DC-81DC-5FFC5BA8F893}" dt="2022-05-18T04:17:53.861" v="1023" actId="14100"/>
          <ac:spMkLst>
            <pc:docMk/>
            <pc:sldMk cId="955028434" sldId="333"/>
            <ac:spMk id="4" creationId="{FAFFC722-BD83-4BCB-BEBA-7FC5ECA4DD6B}"/>
          </ac:spMkLst>
        </pc:spChg>
        <pc:spChg chg="mod">
          <ac:chgData name="Wenpo Sun" userId="9b548612-130e-4867-b6dc-42909ccef053" providerId="ADAL" clId="{CEC46FB0-DD60-46DC-81DC-5FFC5BA8F893}" dt="2022-05-18T03:57:34.468" v="398" actId="20577"/>
          <ac:spMkLst>
            <pc:docMk/>
            <pc:sldMk cId="955028434" sldId="333"/>
            <ac:spMk id="5" creationId="{A1E4B9DE-3803-4BA5-ACDB-FEEDEB6180C4}"/>
          </ac:spMkLst>
        </pc:spChg>
        <pc:spChg chg="mod">
          <ac:chgData name="Wenpo Sun" userId="9b548612-130e-4867-b6dc-42909ccef053" providerId="ADAL" clId="{CEC46FB0-DD60-46DC-81DC-5FFC5BA8F893}" dt="2022-05-18T04:06:44.285" v="491" actId="20577"/>
          <ac:spMkLst>
            <pc:docMk/>
            <pc:sldMk cId="955028434" sldId="333"/>
            <ac:spMk id="7" creationId="{FDDA5FFD-1D04-42A4-97E0-2F0C1906A754}"/>
          </ac:spMkLst>
        </pc:spChg>
        <pc:spChg chg="del">
          <ac:chgData name="Wenpo Sun" userId="9b548612-130e-4867-b6dc-42909ccef053" providerId="ADAL" clId="{CEC46FB0-DD60-46DC-81DC-5FFC5BA8F893}" dt="2022-05-18T03:57:59.076" v="401" actId="478"/>
          <ac:spMkLst>
            <pc:docMk/>
            <pc:sldMk cId="955028434" sldId="333"/>
            <ac:spMk id="8" creationId="{6B08B1FF-A1E1-17D7-7B4D-146609CFAFE1}"/>
          </ac:spMkLst>
        </pc:spChg>
        <pc:spChg chg="add mod">
          <ac:chgData name="Wenpo Sun" userId="9b548612-130e-4867-b6dc-42909ccef053" providerId="ADAL" clId="{CEC46FB0-DD60-46DC-81DC-5FFC5BA8F893}" dt="2022-05-18T04:19:42.853" v="1054" actId="20577"/>
          <ac:spMkLst>
            <pc:docMk/>
            <pc:sldMk cId="955028434" sldId="333"/>
            <ac:spMk id="9" creationId="{9ECC563A-404C-FBC2-94AD-B36852D79F7E}"/>
          </ac:spMkLst>
        </pc:spChg>
        <pc:picChg chg="del">
          <ac:chgData name="Wenpo Sun" userId="9b548612-130e-4867-b6dc-42909ccef053" providerId="ADAL" clId="{CEC46FB0-DD60-46DC-81DC-5FFC5BA8F893}" dt="2022-05-18T03:57:56.125" v="400" actId="478"/>
          <ac:picMkLst>
            <pc:docMk/>
            <pc:sldMk cId="955028434" sldId="333"/>
            <ac:picMk id="1026" creationId="{CDD57585-155D-AC95-2ABF-0F37DF9761B9}"/>
          </ac:picMkLst>
        </pc:picChg>
        <pc:picChg chg="add mod">
          <ac:chgData name="Wenpo Sun" userId="9b548612-130e-4867-b6dc-42909ccef053" providerId="ADAL" clId="{CEC46FB0-DD60-46DC-81DC-5FFC5BA8F893}" dt="2022-05-18T04:18:11.787" v="1030" actId="14861"/>
          <ac:picMkLst>
            <pc:docMk/>
            <pc:sldMk cId="955028434" sldId="333"/>
            <ac:picMk id="2050" creationId="{A6DF1828-15D7-E698-E270-AA2430AE8DF4}"/>
          </ac:picMkLst>
        </pc:picChg>
        <pc:picChg chg="add mod">
          <ac:chgData name="Wenpo Sun" userId="9b548612-130e-4867-b6dc-42909ccef053" providerId="ADAL" clId="{CEC46FB0-DD60-46DC-81DC-5FFC5BA8F893}" dt="2022-05-18T04:20:00.997" v="1061" actId="1076"/>
          <ac:picMkLst>
            <pc:docMk/>
            <pc:sldMk cId="955028434" sldId="333"/>
            <ac:picMk id="2052" creationId="{4C80AD4F-2D3F-6751-ADFD-BAAF55B92F73}"/>
          </ac:picMkLst>
        </pc:picChg>
      </pc:sldChg>
      <pc:sldChg chg="addSp delSp modSp add mod ord">
        <pc:chgData name="Wenpo Sun" userId="9b548612-130e-4867-b6dc-42909ccef053" providerId="ADAL" clId="{CEC46FB0-DD60-46DC-81DC-5FFC5BA8F893}" dt="2022-05-20T02:02:57.074" v="3734" actId="20577"/>
        <pc:sldMkLst>
          <pc:docMk/>
          <pc:sldMk cId="162104630" sldId="334"/>
        </pc:sldMkLst>
        <pc:spChg chg="del">
          <ac:chgData name="Wenpo Sun" userId="9b548612-130e-4867-b6dc-42909ccef053" providerId="ADAL" clId="{CEC46FB0-DD60-46DC-81DC-5FFC5BA8F893}" dt="2022-05-18T04:27:35.854" v="1145" actId="478"/>
          <ac:spMkLst>
            <pc:docMk/>
            <pc:sldMk cId="162104630" sldId="334"/>
            <ac:spMk id="4" creationId="{FAFFC722-BD83-4BCB-BEBA-7FC5ECA4DD6B}"/>
          </ac:spMkLst>
        </pc:spChg>
        <pc:spChg chg="mod">
          <ac:chgData name="Wenpo Sun" userId="9b548612-130e-4867-b6dc-42909ccef053" providerId="ADAL" clId="{CEC46FB0-DD60-46DC-81DC-5FFC5BA8F893}" dt="2022-05-18T04:23:53.663" v="1072" actId="20577"/>
          <ac:spMkLst>
            <pc:docMk/>
            <pc:sldMk cId="162104630" sldId="334"/>
            <ac:spMk id="5" creationId="{A1E4B9DE-3803-4BA5-ACDB-FEEDEB6180C4}"/>
          </ac:spMkLst>
        </pc:spChg>
        <pc:spChg chg="mod">
          <ac:chgData name="Wenpo Sun" userId="9b548612-130e-4867-b6dc-42909ccef053" providerId="ADAL" clId="{CEC46FB0-DD60-46DC-81DC-5FFC5BA8F893}" dt="2022-05-18T04:27:28.301" v="1143" actId="20577"/>
          <ac:spMkLst>
            <pc:docMk/>
            <pc:sldMk cId="162104630" sldId="334"/>
            <ac:spMk id="7" creationId="{FDDA5FFD-1D04-42A4-97E0-2F0C1906A754}"/>
          </ac:spMkLst>
        </pc:spChg>
        <pc:spChg chg="del">
          <ac:chgData name="Wenpo Sun" userId="9b548612-130e-4867-b6dc-42909ccef053" providerId="ADAL" clId="{CEC46FB0-DD60-46DC-81DC-5FFC5BA8F893}" dt="2022-05-18T04:27:37.565" v="1146" actId="478"/>
          <ac:spMkLst>
            <pc:docMk/>
            <pc:sldMk cId="162104630" sldId="334"/>
            <ac:spMk id="8" creationId="{6B08B1FF-A1E1-17D7-7B4D-146609CFAFE1}"/>
          </ac:spMkLst>
        </pc:spChg>
        <pc:spChg chg="add mod">
          <ac:chgData name="Wenpo Sun" userId="9b548612-130e-4867-b6dc-42909ccef053" providerId="ADAL" clId="{CEC46FB0-DD60-46DC-81DC-5FFC5BA8F893}" dt="2022-05-20T01:57:29.451" v="3660" actId="20577"/>
          <ac:spMkLst>
            <pc:docMk/>
            <pc:sldMk cId="162104630" sldId="334"/>
            <ac:spMk id="9" creationId="{852A3115-CDE6-4D6C-EC37-D0F13C3DA043}"/>
          </ac:spMkLst>
        </pc:spChg>
        <pc:spChg chg="add mod">
          <ac:chgData name="Wenpo Sun" userId="9b548612-130e-4867-b6dc-42909ccef053" providerId="ADAL" clId="{CEC46FB0-DD60-46DC-81DC-5FFC5BA8F893}" dt="2022-05-20T02:02:57.074" v="3734" actId="20577"/>
          <ac:spMkLst>
            <pc:docMk/>
            <pc:sldMk cId="162104630" sldId="334"/>
            <ac:spMk id="10" creationId="{A9E4BB0C-9C19-EDC7-2D80-75FDC146CCDF}"/>
          </ac:spMkLst>
        </pc:spChg>
        <pc:picChg chg="del">
          <ac:chgData name="Wenpo Sun" userId="9b548612-130e-4867-b6dc-42909ccef053" providerId="ADAL" clId="{CEC46FB0-DD60-46DC-81DC-5FFC5BA8F893}" dt="2022-05-18T04:27:33.534" v="1144" actId="478"/>
          <ac:picMkLst>
            <pc:docMk/>
            <pc:sldMk cId="162104630" sldId="334"/>
            <ac:picMk id="1026" creationId="{CDD57585-155D-AC95-2ABF-0F37DF9761B9}"/>
          </ac:picMkLst>
        </pc:picChg>
        <pc:picChg chg="add del mod">
          <ac:chgData name="Wenpo Sun" userId="9b548612-130e-4867-b6dc-42909ccef053" providerId="ADAL" clId="{CEC46FB0-DD60-46DC-81DC-5FFC5BA8F893}" dt="2022-05-18T04:36:29.038" v="1707" actId="478"/>
          <ac:picMkLst>
            <pc:docMk/>
            <pc:sldMk cId="162104630" sldId="334"/>
            <ac:picMk id="3074" creationId="{761810A7-F129-E9EE-6C0D-FDAE8FF3FC2B}"/>
          </ac:picMkLst>
        </pc:picChg>
        <pc:picChg chg="add mod">
          <ac:chgData name="Wenpo Sun" userId="9b548612-130e-4867-b6dc-42909ccef053" providerId="ADAL" clId="{CEC46FB0-DD60-46DC-81DC-5FFC5BA8F893}" dt="2022-05-18T04:36:09.365" v="1706" actId="1076"/>
          <ac:picMkLst>
            <pc:docMk/>
            <pc:sldMk cId="162104630" sldId="334"/>
            <ac:picMk id="3076" creationId="{5A869E6C-E1D9-3276-3771-084AFB91F464}"/>
          </ac:picMkLst>
        </pc:picChg>
        <pc:picChg chg="add mod">
          <ac:chgData name="Wenpo Sun" userId="9b548612-130e-4867-b6dc-42909ccef053" providerId="ADAL" clId="{CEC46FB0-DD60-46DC-81DC-5FFC5BA8F893}" dt="2022-05-18T04:36:42.661" v="1711" actId="1076"/>
          <ac:picMkLst>
            <pc:docMk/>
            <pc:sldMk cId="162104630" sldId="334"/>
            <ac:picMk id="3078" creationId="{BF1A64C0-DE03-3D3E-EE75-13556F68F8FF}"/>
          </ac:picMkLst>
        </pc:picChg>
      </pc:sldChg>
      <pc:sldChg chg="delSp modSp add mod">
        <pc:chgData name="Wenpo Sun" userId="9b548612-130e-4867-b6dc-42909ccef053" providerId="ADAL" clId="{CEC46FB0-DD60-46DC-81DC-5FFC5BA8F893}" dt="2022-05-18T04:44:24.080" v="1742" actId="20577"/>
        <pc:sldMkLst>
          <pc:docMk/>
          <pc:sldMk cId="926389500" sldId="335"/>
        </pc:sldMkLst>
        <pc:spChg chg="mod">
          <ac:chgData name="Wenpo Sun" userId="9b548612-130e-4867-b6dc-42909ccef053" providerId="ADAL" clId="{CEC46FB0-DD60-46DC-81DC-5FFC5BA8F893}" dt="2022-05-18T04:37:22.326" v="1736" actId="20577"/>
          <ac:spMkLst>
            <pc:docMk/>
            <pc:sldMk cId="926389500" sldId="335"/>
            <ac:spMk id="5" creationId="{A1E4B9DE-3803-4BA5-ACDB-FEEDEB6180C4}"/>
          </ac:spMkLst>
        </pc:spChg>
        <pc:spChg chg="mod">
          <ac:chgData name="Wenpo Sun" userId="9b548612-130e-4867-b6dc-42909ccef053" providerId="ADAL" clId="{CEC46FB0-DD60-46DC-81DC-5FFC5BA8F893}" dt="2022-05-18T04:44:18.560" v="1739" actId="20577"/>
          <ac:spMkLst>
            <pc:docMk/>
            <pc:sldMk cId="926389500" sldId="335"/>
            <ac:spMk id="7" creationId="{FDDA5FFD-1D04-42A4-97E0-2F0C1906A754}"/>
          </ac:spMkLst>
        </pc:spChg>
        <pc:spChg chg="mod">
          <ac:chgData name="Wenpo Sun" userId="9b548612-130e-4867-b6dc-42909ccef053" providerId="ADAL" clId="{CEC46FB0-DD60-46DC-81DC-5FFC5BA8F893}" dt="2022-05-18T04:44:20.400" v="1740" actId="20577"/>
          <ac:spMkLst>
            <pc:docMk/>
            <pc:sldMk cId="926389500" sldId="335"/>
            <ac:spMk id="9" creationId="{852A3115-CDE6-4D6C-EC37-D0F13C3DA043}"/>
          </ac:spMkLst>
        </pc:spChg>
        <pc:spChg chg="mod">
          <ac:chgData name="Wenpo Sun" userId="9b548612-130e-4867-b6dc-42909ccef053" providerId="ADAL" clId="{CEC46FB0-DD60-46DC-81DC-5FFC5BA8F893}" dt="2022-05-18T04:44:24.080" v="1742" actId="20577"/>
          <ac:spMkLst>
            <pc:docMk/>
            <pc:sldMk cId="926389500" sldId="335"/>
            <ac:spMk id="10" creationId="{A9E4BB0C-9C19-EDC7-2D80-75FDC146CCDF}"/>
          </ac:spMkLst>
        </pc:spChg>
        <pc:picChg chg="del">
          <ac:chgData name="Wenpo Sun" userId="9b548612-130e-4867-b6dc-42909ccef053" providerId="ADAL" clId="{CEC46FB0-DD60-46DC-81DC-5FFC5BA8F893}" dt="2022-05-18T04:37:26.078" v="1738" actId="478"/>
          <ac:picMkLst>
            <pc:docMk/>
            <pc:sldMk cId="926389500" sldId="335"/>
            <ac:picMk id="3076" creationId="{5A869E6C-E1D9-3276-3771-084AFB91F464}"/>
          </ac:picMkLst>
        </pc:picChg>
        <pc:picChg chg="del">
          <ac:chgData name="Wenpo Sun" userId="9b548612-130e-4867-b6dc-42909ccef053" providerId="ADAL" clId="{CEC46FB0-DD60-46DC-81DC-5FFC5BA8F893}" dt="2022-05-18T04:37:25.735" v="1737" actId="478"/>
          <ac:picMkLst>
            <pc:docMk/>
            <pc:sldMk cId="926389500" sldId="335"/>
            <ac:picMk id="3078" creationId="{BF1A64C0-DE03-3D3E-EE75-13556F68F8FF}"/>
          </ac:picMkLst>
        </pc:picChg>
      </pc:sldChg>
      <pc:sldChg chg="modSp mod">
        <pc:chgData name="Wenpo Sun" userId="9b548612-130e-4867-b6dc-42909ccef053" providerId="ADAL" clId="{CEC46FB0-DD60-46DC-81DC-5FFC5BA8F893}" dt="2022-05-20T01:59:10.571" v="3698" actId="20577"/>
        <pc:sldMkLst>
          <pc:docMk/>
          <pc:sldMk cId="4002649701" sldId="336"/>
        </pc:sldMkLst>
        <pc:spChg chg="mod">
          <ac:chgData name="Wenpo Sun" userId="9b548612-130e-4867-b6dc-42909ccef053" providerId="ADAL" clId="{CEC46FB0-DD60-46DC-81DC-5FFC5BA8F893}" dt="2022-05-20T01:59:10.571" v="3698" actId="20577"/>
          <ac:spMkLst>
            <pc:docMk/>
            <pc:sldMk cId="4002649701" sldId="336"/>
            <ac:spMk id="10" creationId="{A9E4BB0C-9C19-EDC7-2D80-75FDC146CCDF}"/>
          </ac:spMkLst>
        </pc:spChg>
      </pc:sldChg>
      <pc:sldChg chg="addSp modSp mod">
        <pc:chgData name="Wenpo Sun" userId="9b548612-130e-4867-b6dc-42909ccef053" providerId="ADAL" clId="{CEC46FB0-DD60-46DC-81DC-5FFC5BA8F893}" dt="2022-05-20T01:59:39.739" v="3718" actId="20577"/>
        <pc:sldMkLst>
          <pc:docMk/>
          <pc:sldMk cId="4129405047" sldId="337"/>
        </pc:sldMkLst>
        <pc:spChg chg="add mod">
          <ac:chgData name="Wenpo Sun" userId="9b548612-130e-4867-b6dc-42909ccef053" providerId="ADAL" clId="{CEC46FB0-DD60-46DC-81DC-5FFC5BA8F893}" dt="2022-05-20T00:45:20.222" v="1888" actId="1037"/>
          <ac:spMkLst>
            <pc:docMk/>
            <pc:sldMk cId="4129405047" sldId="337"/>
            <ac:spMk id="8" creationId="{ECAE2E32-1326-1F16-6EC7-4245355400BA}"/>
          </ac:spMkLst>
        </pc:spChg>
        <pc:spChg chg="mod">
          <ac:chgData name="Wenpo Sun" userId="9b548612-130e-4867-b6dc-42909ccef053" providerId="ADAL" clId="{CEC46FB0-DD60-46DC-81DC-5FFC5BA8F893}" dt="2022-05-20T01:59:39.739" v="3718" actId="20577"/>
          <ac:spMkLst>
            <pc:docMk/>
            <pc:sldMk cId="4129405047" sldId="337"/>
            <ac:spMk id="10" creationId="{A9E4BB0C-9C19-EDC7-2D80-75FDC146CCDF}"/>
          </ac:spMkLst>
        </pc:spChg>
        <pc:picChg chg="add mod">
          <ac:chgData name="Wenpo Sun" userId="9b548612-130e-4867-b6dc-42909ccef053" providerId="ADAL" clId="{CEC46FB0-DD60-46DC-81DC-5FFC5BA8F893}" dt="2022-05-20T00:45:06.085" v="1882" actId="1076"/>
          <ac:picMkLst>
            <pc:docMk/>
            <pc:sldMk cId="4129405047" sldId="337"/>
            <ac:picMk id="1026" creationId="{5B3EE284-AEC8-050B-7A93-23B7C416C263}"/>
          </ac:picMkLst>
        </pc:picChg>
      </pc:sldChg>
      <pc:sldChg chg="addSp modSp mod">
        <pc:chgData name="Wenpo Sun" userId="9b548612-130e-4867-b6dc-42909ccef053" providerId="ADAL" clId="{CEC46FB0-DD60-46DC-81DC-5FFC5BA8F893}" dt="2022-05-20T00:57:17.038" v="2348" actId="1076"/>
        <pc:sldMkLst>
          <pc:docMk/>
          <pc:sldMk cId="3065141975" sldId="338"/>
        </pc:sldMkLst>
        <pc:spChg chg="mod">
          <ac:chgData name="Wenpo Sun" userId="9b548612-130e-4867-b6dc-42909ccef053" providerId="ADAL" clId="{CEC46FB0-DD60-46DC-81DC-5FFC5BA8F893}" dt="2022-05-20T00:46:59.583" v="1921" actId="20577"/>
          <ac:spMkLst>
            <pc:docMk/>
            <pc:sldMk cId="3065141975" sldId="338"/>
            <ac:spMk id="5" creationId="{A1E4B9DE-3803-4BA5-ACDB-FEEDEB6180C4}"/>
          </ac:spMkLst>
        </pc:spChg>
        <pc:spChg chg="mod">
          <ac:chgData name="Wenpo Sun" userId="9b548612-130e-4867-b6dc-42909ccef053" providerId="ADAL" clId="{CEC46FB0-DD60-46DC-81DC-5FFC5BA8F893}" dt="2022-05-20T00:40:45.222" v="1851" actId="20577"/>
          <ac:spMkLst>
            <pc:docMk/>
            <pc:sldMk cId="3065141975" sldId="338"/>
            <ac:spMk id="7" creationId="{FDDA5FFD-1D04-42A4-97E0-2F0C1906A754}"/>
          </ac:spMkLst>
        </pc:spChg>
        <pc:spChg chg="mod">
          <ac:chgData name="Wenpo Sun" userId="9b548612-130e-4867-b6dc-42909ccef053" providerId="ADAL" clId="{CEC46FB0-DD60-46DC-81DC-5FFC5BA8F893}" dt="2022-05-20T00:49:09.815" v="2029" actId="33524"/>
          <ac:spMkLst>
            <pc:docMk/>
            <pc:sldMk cId="3065141975" sldId="338"/>
            <ac:spMk id="9" creationId="{852A3115-CDE6-4D6C-EC37-D0F13C3DA043}"/>
          </ac:spMkLst>
        </pc:spChg>
        <pc:spChg chg="mod">
          <ac:chgData name="Wenpo Sun" userId="9b548612-130e-4867-b6dc-42909ccef053" providerId="ADAL" clId="{CEC46FB0-DD60-46DC-81DC-5FFC5BA8F893}" dt="2022-05-20T00:57:15" v="2347" actId="14100"/>
          <ac:spMkLst>
            <pc:docMk/>
            <pc:sldMk cId="3065141975" sldId="338"/>
            <ac:spMk id="10" creationId="{A9E4BB0C-9C19-EDC7-2D80-75FDC146CCDF}"/>
          </ac:spMkLst>
        </pc:spChg>
        <pc:picChg chg="add mod">
          <ac:chgData name="Wenpo Sun" userId="9b548612-130e-4867-b6dc-42909ccef053" providerId="ADAL" clId="{CEC46FB0-DD60-46DC-81DC-5FFC5BA8F893}" dt="2022-05-20T00:57:17.038" v="2348" actId="1076"/>
          <ac:picMkLst>
            <pc:docMk/>
            <pc:sldMk cId="3065141975" sldId="338"/>
            <ac:picMk id="3" creationId="{780BB8A6-ED08-49DA-8088-143146C52BDB}"/>
          </ac:picMkLst>
        </pc:picChg>
        <pc:picChg chg="add mod ord">
          <ac:chgData name="Wenpo Sun" userId="9b548612-130e-4867-b6dc-42909ccef053" providerId="ADAL" clId="{CEC46FB0-DD60-46DC-81DC-5FFC5BA8F893}" dt="2022-05-20T00:52:48.296" v="2037" actId="167"/>
          <ac:picMkLst>
            <pc:docMk/>
            <pc:sldMk cId="3065141975" sldId="338"/>
            <ac:picMk id="6" creationId="{11F84F19-7FC7-9A7F-3AE3-33C18BB315C5}"/>
          </ac:picMkLst>
        </pc:picChg>
      </pc:sldChg>
      <pc:sldChg chg="addSp modSp mod modNotesTx">
        <pc:chgData name="Wenpo Sun" userId="9b548612-130e-4867-b6dc-42909ccef053" providerId="ADAL" clId="{CEC46FB0-DD60-46DC-81DC-5FFC5BA8F893}" dt="2022-05-20T01:22:15.761" v="3432" actId="113"/>
        <pc:sldMkLst>
          <pc:docMk/>
          <pc:sldMk cId="1517963357" sldId="339"/>
        </pc:sldMkLst>
        <pc:spChg chg="mod">
          <ac:chgData name="Wenpo Sun" userId="9b548612-130e-4867-b6dc-42909ccef053" providerId="ADAL" clId="{CEC46FB0-DD60-46DC-81DC-5FFC5BA8F893}" dt="2022-05-20T01:04:52.482" v="2387" actId="1076"/>
          <ac:spMkLst>
            <pc:docMk/>
            <pc:sldMk cId="1517963357" sldId="339"/>
            <ac:spMk id="5" creationId="{A1E4B9DE-3803-4BA5-ACDB-FEEDEB6180C4}"/>
          </ac:spMkLst>
        </pc:spChg>
        <pc:spChg chg="mod">
          <ac:chgData name="Wenpo Sun" userId="9b548612-130e-4867-b6dc-42909ccef053" providerId="ADAL" clId="{CEC46FB0-DD60-46DC-81DC-5FFC5BA8F893}" dt="2022-05-20T01:06:59.463" v="2483" actId="20577"/>
          <ac:spMkLst>
            <pc:docMk/>
            <pc:sldMk cId="1517963357" sldId="339"/>
            <ac:spMk id="7" creationId="{FDDA5FFD-1D04-42A4-97E0-2F0C1906A754}"/>
          </ac:spMkLst>
        </pc:spChg>
        <pc:spChg chg="mod">
          <ac:chgData name="Wenpo Sun" userId="9b548612-130e-4867-b6dc-42909ccef053" providerId="ADAL" clId="{CEC46FB0-DD60-46DC-81DC-5FFC5BA8F893}" dt="2022-05-20T01:15:27.911" v="3231" actId="1076"/>
          <ac:spMkLst>
            <pc:docMk/>
            <pc:sldMk cId="1517963357" sldId="339"/>
            <ac:spMk id="9" creationId="{852A3115-CDE6-4D6C-EC37-D0F13C3DA043}"/>
          </ac:spMkLst>
        </pc:spChg>
        <pc:spChg chg="mod">
          <ac:chgData name="Wenpo Sun" userId="9b548612-130e-4867-b6dc-42909ccef053" providerId="ADAL" clId="{CEC46FB0-DD60-46DC-81DC-5FFC5BA8F893}" dt="2022-05-20T01:22:07.618" v="3429" actId="20577"/>
          <ac:spMkLst>
            <pc:docMk/>
            <pc:sldMk cId="1517963357" sldId="339"/>
            <ac:spMk id="10" creationId="{A9E4BB0C-9C19-EDC7-2D80-75FDC146CCDF}"/>
          </ac:spMkLst>
        </pc:spChg>
        <pc:picChg chg="add mod">
          <ac:chgData name="Wenpo Sun" userId="9b548612-130e-4867-b6dc-42909ccef053" providerId="ADAL" clId="{CEC46FB0-DD60-46DC-81DC-5FFC5BA8F893}" dt="2022-05-20T01:18:40.401" v="3305" actId="14861"/>
          <ac:picMkLst>
            <pc:docMk/>
            <pc:sldMk cId="1517963357" sldId="339"/>
            <ac:picMk id="3" creationId="{9A1630E4-B71E-A3B1-C3F0-35CBCE3C941A}"/>
          </ac:picMkLst>
        </pc:picChg>
        <pc:picChg chg="add mod ord">
          <ac:chgData name="Wenpo Sun" userId="9b548612-130e-4867-b6dc-42909ccef053" providerId="ADAL" clId="{CEC46FB0-DD60-46DC-81DC-5FFC5BA8F893}" dt="2022-05-20T01:19:51.653" v="3342" actId="167"/>
          <ac:picMkLst>
            <pc:docMk/>
            <pc:sldMk cId="1517963357" sldId="339"/>
            <ac:picMk id="8" creationId="{513E003E-52B3-7961-E6A9-9F79A096E40E}"/>
          </ac:picMkLst>
        </pc:picChg>
      </pc:sldChg>
    </pc:docChg>
  </pc:docChgLst>
  <pc:docChgLst>
    <pc:chgData name="Wenpo Sun" userId="9b548612-130e-4867-b6dc-42909ccef053" providerId="ADAL" clId="{1C66965E-5D25-4BC9-9609-46F15477255B}"/>
    <pc:docChg chg="undo custSel modSld">
      <pc:chgData name="Wenpo Sun" userId="9b548612-130e-4867-b6dc-42909ccef053" providerId="ADAL" clId="{1C66965E-5D25-4BC9-9609-46F15477255B}" dt="2022-05-17T07:05:08.746" v="390" actId="20577"/>
      <pc:docMkLst>
        <pc:docMk/>
      </pc:docMkLst>
      <pc:sldChg chg="modSp mod">
        <pc:chgData name="Wenpo Sun" userId="9b548612-130e-4867-b6dc-42909ccef053" providerId="ADAL" clId="{1C66965E-5D25-4BC9-9609-46F15477255B}" dt="2022-05-17T05:30:18.992" v="104" actId="14861"/>
        <pc:sldMkLst>
          <pc:docMk/>
          <pc:sldMk cId="1754588511" sldId="256"/>
        </pc:sldMkLst>
        <pc:picChg chg="mod">
          <ac:chgData name="Wenpo Sun" userId="9b548612-130e-4867-b6dc-42909ccef053" providerId="ADAL" clId="{1C66965E-5D25-4BC9-9609-46F15477255B}" dt="2022-05-17T05:30:18.992" v="104" actId="14861"/>
          <ac:picMkLst>
            <pc:docMk/>
            <pc:sldMk cId="1754588511" sldId="256"/>
            <ac:picMk id="3" creationId="{DBB50336-85A9-C053-6FE5-E5FB35BD443F}"/>
          </ac:picMkLst>
        </pc:picChg>
      </pc:sldChg>
      <pc:sldChg chg="modSp mod">
        <pc:chgData name="Wenpo Sun" userId="9b548612-130e-4867-b6dc-42909ccef053" providerId="ADAL" clId="{1C66965E-5D25-4BC9-9609-46F15477255B}" dt="2022-05-17T07:05:01.602" v="385" actId="20577"/>
        <pc:sldMkLst>
          <pc:docMk/>
          <pc:sldMk cId="3735569519" sldId="285"/>
        </pc:sldMkLst>
        <pc:spChg chg="mod">
          <ac:chgData name="Wenpo Sun" userId="9b548612-130e-4867-b6dc-42909ccef053" providerId="ADAL" clId="{1C66965E-5D25-4BC9-9609-46F15477255B}" dt="2022-05-17T07:05:01.602" v="385" actId="20577"/>
          <ac:spMkLst>
            <pc:docMk/>
            <pc:sldMk cId="3735569519" sldId="285"/>
            <ac:spMk id="4" creationId="{FAFFC722-BD83-4BCB-BEBA-7FC5ECA4DD6B}"/>
          </ac:spMkLst>
        </pc:spChg>
        <pc:spChg chg="mod">
          <ac:chgData name="Wenpo Sun" userId="9b548612-130e-4867-b6dc-42909ccef053" providerId="ADAL" clId="{1C66965E-5D25-4BC9-9609-46F15477255B}" dt="2022-05-17T05:31:16.849" v="120" actId="20577"/>
          <ac:spMkLst>
            <pc:docMk/>
            <pc:sldMk cId="3735569519" sldId="285"/>
            <ac:spMk id="5" creationId="{A1E4B9DE-3803-4BA5-ACDB-FEEDEB6180C4}"/>
          </ac:spMkLst>
        </pc:spChg>
        <pc:picChg chg="mod">
          <ac:chgData name="Wenpo Sun" userId="9b548612-130e-4867-b6dc-42909ccef053" providerId="ADAL" clId="{1C66965E-5D25-4BC9-9609-46F15477255B}" dt="2022-05-17T05:30:29.898" v="106" actId="14861"/>
          <ac:picMkLst>
            <pc:docMk/>
            <pc:sldMk cId="3735569519" sldId="285"/>
            <ac:picMk id="2" creationId="{FBA5CA83-ACE4-FB9B-A4F1-B9C0BABC715B}"/>
          </ac:picMkLst>
        </pc:picChg>
        <pc:picChg chg="mod">
          <ac:chgData name="Wenpo Sun" userId="9b548612-130e-4867-b6dc-42909ccef053" providerId="ADAL" clId="{1C66965E-5D25-4BC9-9609-46F15477255B}" dt="2022-05-17T05:30:29.898" v="106" actId="14861"/>
          <ac:picMkLst>
            <pc:docMk/>
            <pc:sldMk cId="3735569519" sldId="285"/>
            <ac:picMk id="3" creationId="{32EBFB8D-B59D-9EBD-D473-C87A24BFDEA3}"/>
          </ac:picMkLst>
        </pc:picChg>
      </pc:sldChg>
      <pc:sldChg chg="modSp mod">
        <pc:chgData name="Wenpo Sun" userId="9b548612-130e-4867-b6dc-42909ccef053" providerId="ADAL" clId="{1C66965E-5D25-4BC9-9609-46F15477255B}" dt="2022-05-17T07:05:08.746" v="390" actId="20577"/>
        <pc:sldMkLst>
          <pc:docMk/>
          <pc:sldMk cId="2820816528" sldId="332"/>
        </pc:sldMkLst>
        <pc:spChg chg="mod">
          <ac:chgData name="Wenpo Sun" userId="9b548612-130e-4867-b6dc-42909ccef053" providerId="ADAL" clId="{1C66965E-5D25-4BC9-9609-46F15477255B}" dt="2022-05-17T06:59:54.123" v="173" actId="20577"/>
          <ac:spMkLst>
            <pc:docMk/>
            <pc:sldMk cId="2820816528" sldId="332"/>
            <ac:spMk id="5" creationId="{A1E4B9DE-3803-4BA5-ACDB-FEEDEB6180C4}"/>
          </ac:spMkLst>
        </pc:spChg>
        <pc:spChg chg="mod">
          <ac:chgData name="Wenpo Sun" userId="9b548612-130e-4867-b6dc-42909ccef053" providerId="ADAL" clId="{1C66965E-5D25-4BC9-9609-46F15477255B}" dt="2022-05-17T07:05:08.746" v="390" actId="20577"/>
          <ac:spMkLst>
            <pc:docMk/>
            <pc:sldMk cId="2820816528" sldId="332"/>
            <ac:spMk id="7" creationId="{FDDA5FFD-1D04-42A4-97E0-2F0C1906A754}"/>
          </ac:spMkLst>
        </pc:spChg>
      </pc:sldChg>
    </pc:docChg>
  </pc:docChgLst>
</pc:chgInfo>
</file>

<file path=ppt/media/image1.jpeg>
</file>

<file path=ppt/media/image10.png>
</file>

<file path=ppt/media/image11.jpe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94AB04-D863-484C-868A-0750EDDBDAAB}" type="datetimeFigureOut">
              <a:rPr lang="en-AU" smtClean="0"/>
              <a:t>20/09/2022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92A4EE-5BE5-4F3A-8716-BA4D5A137167}" type="slidenum">
              <a:rPr lang="en-AU" smtClean="0"/>
              <a:t>‹#›</a:t>
            </a:fld>
            <a:endParaRPr lang="en-AU"/>
          </a:p>
        </p:txBody>
      </p:sp>
    </p:spTree>
    <p:extLst>
      <p:ext uri="{BB962C8B-B14F-4D97-AF65-F5344CB8AC3E}">
        <p14:creationId xmlns:p14="http://schemas.microsoft.com/office/powerpoint/2010/main" val="3654934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1</a:t>
            </a:fld>
            <a:endParaRPr lang="en-AU"/>
          </a:p>
        </p:txBody>
      </p:sp>
    </p:spTree>
    <p:extLst>
      <p:ext uri="{BB962C8B-B14F-4D97-AF65-F5344CB8AC3E}">
        <p14:creationId xmlns:p14="http://schemas.microsoft.com/office/powerpoint/2010/main" val="1123455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10</a:t>
            </a:fld>
            <a:endParaRPr lang="en-AU"/>
          </a:p>
        </p:txBody>
      </p:sp>
    </p:spTree>
    <p:extLst>
      <p:ext uri="{BB962C8B-B14F-4D97-AF65-F5344CB8AC3E}">
        <p14:creationId xmlns:p14="http://schemas.microsoft.com/office/powerpoint/2010/main" val="3932433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https://www.ato.gov.au/Business/GST/Registering-for-GST/</a:t>
            </a:r>
          </a:p>
          <a:p>
            <a:endParaRPr lang="en-AU" dirty="0">
              <a:cs typeface="Calibri"/>
            </a:endParaRPr>
          </a:p>
          <a:p>
            <a:r>
              <a:rPr lang="en-AU" dirty="0">
                <a:cs typeface="Calibri"/>
              </a:rPr>
              <a:t>https://www.ato.gov.au/Business/Business-activity-statements-(BAS)/</a:t>
            </a:r>
          </a:p>
          <a:p>
            <a:endParaRPr lang="en-AU" dirty="0">
              <a:cs typeface="Calibri"/>
            </a:endParaRPr>
          </a:p>
          <a:p>
            <a:r>
              <a:rPr lang="en-AU" b="0" dirty="0">
                <a:cs typeface="Calibri"/>
              </a:rPr>
              <a:t>https://www</a:t>
            </a:r>
            <a:r>
              <a:rPr lang="en-AU" dirty="0">
                <a:cs typeface="Calibri"/>
              </a:rPr>
              <a:t>.ato.gov.au/business/business-activity-statements-(bas)/pay-as-you-go-(payg)-withholding/</a:t>
            </a:r>
          </a:p>
        </p:txBody>
      </p:sp>
      <p:sp>
        <p:nvSpPr>
          <p:cNvPr id="4" name="Slide Number Placeholder 3"/>
          <p:cNvSpPr>
            <a:spLocks noGrp="1"/>
          </p:cNvSpPr>
          <p:nvPr>
            <p:ph type="sldNum" sz="quarter" idx="10"/>
          </p:nvPr>
        </p:nvSpPr>
        <p:spPr/>
        <p:txBody>
          <a:bodyPr/>
          <a:lstStyle/>
          <a:p>
            <a:fld id="{9E92A4EE-5BE5-4F3A-8716-BA4D5A137167}" type="slidenum">
              <a:rPr lang="en-AU" smtClean="0"/>
              <a:t>11</a:t>
            </a:fld>
            <a:endParaRPr lang="en-AU"/>
          </a:p>
        </p:txBody>
      </p:sp>
    </p:spTree>
    <p:extLst>
      <p:ext uri="{BB962C8B-B14F-4D97-AF65-F5344CB8AC3E}">
        <p14:creationId xmlns:p14="http://schemas.microsoft.com/office/powerpoint/2010/main" val="465027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12</a:t>
            </a:fld>
            <a:endParaRPr lang="en-AU"/>
          </a:p>
        </p:txBody>
      </p:sp>
    </p:spTree>
    <p:extLst>
      <p:ext uri="{BB962C8B-B14F-4D97-AF65-F5344CB8AC3E}">
        <p14:creationId xmlns:p14="http://schemas.microsoft.com/office/powerpoint/2010/main" val="1788286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2BECC2-C187-4FB1-A2CC-D826BB3E069C}" type="slidenum">
              <a:rPr lang="en-AU" smtClean="0"/>
              <a:t>2</a:t>
            </a:fld>
            <a:endParaRPr lang="en-AU"/>
          </a:p>
        </p:txBody>
      </p:sp>
    </p:spTree>
    <p:extLst>
      <p:ext uri="{BB962C8B-B14F-4D97-AF65-F5344CB8AC3E}">
        <p14:creationId xmlns:p14="http://schemas.microsoft.com/office/powerpoint/2010/main" val="1131690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3</a:t>
            </a:fld>
            <a:endParaRPr lang="en-AU"/>
          </a:p>
        </p:txBody>
      </p:sp>
    </p:spTree>
    <p:extLst>
      <p:ext uri="{BB962C8B-B14F-4D97-AF65-F5344CB8AC3E}">
        <p14:creationId xmlns:p14="http://schemas.microsoft.com/office/powerpoint/2010/main" val="230664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4</a:t>
            </a:fld>
            <a:endParaRPr lang="en-AU"/>
          </a:p>
        </p:txBody>
      </p:sp>
    </p:spTree>
    <p:extLst>
      <p:ext uri="{BB962C8B-B14F-4D97-AF65-F5344CB8AC3E}">
        <p14:creationId xmlns:p14="http://schemas.microsoft.com/office/powerpoint/2010/main" val="876493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5</a:t>
            </a:fld>
            <a:endParaRPr lang="en-AU"/>
          </a:p>
        </p:txBody>
      </p:sp>
    </p:spTree>
    <p:extLst>
      <p:ext uri="{BB962C8B-B14F-4D97-AF65-F5344CB8AC3E}">
        <p14:creationId xmlns:p14="http://schemas.microsoft.com/office/powerpoint/2010/main" val="755048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6</a:t>
            </a:fld>
            <a:endParaRPr lang="en-AU"/>
          </a:p>
        </p:txBody>
      </p:sp>
    </p:spTree>
    <p:extLst>
      <p:ext uri="{BB962C8B-B14F-4D97-AF65-F5344CB8AC3E}">
        <p14:creationId xmlns:p14="http://schemas.microsoft.com/office/powerpoint/2010/main" val="33915647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7</a:t>
            </a:fld>
            <a:endParaRPr lang="en-AU"/>
          </a:p>
        </p:txBody>
      </p:sp>
    </p:spTree>
    <p:extLst>
      <p:ext uri="{BB962C8B-B14F-4D97-AF65-F5344CB8AC3E}">
        <p14:creationId xmlns:p14="http://schemas.microsoft.com/office/powerpoint/2010/main" val="2985093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8</a:t>
            </a:fld>
            <a:endParaRPr lang="en-AU"/>
          </a:p>
        </p:txBody>
      </p:sp>
    </p:spTree>
    <p:extLst>
      <p:ext uri="{BB962C8B-B14F-4D97-AF65-F5344CB8AC3E}">
        <p14:creationId xmlns:p14="http://schemas.microsoft.com/office/powerpoint/2010/main" val="28330834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cs typeface="Calibri"/>
            </a:endParaRPr>
          </a:p>
        </p:txBody>
      </p:sp>
      <p:sp>
        <p:nvSpPr>
          <p:cNvPr id="4" name="Slide Number Placeholder 3"/>
          <p:cNvSpPr>
            <a:spLocks noGrp="1"/>
          </p:cNvSpPr>
          <p:nvPr>
            <p:ph type="sldNum" sz="quarter" idx="10"/>
          </p:nvPr>
        </p:nvSpPr>
        <p:spPr/>
        <p:txBody>
          <a:bodyPr/>
          <a:lstStyle/>
          <a:p>
            <a:fld id="{9E92A4EE-5BE5-4F3A-8716-BA4D5A137167}" type="slidenum">
              <a:rPr lang="en-AU" smtClean="0"/>
              <a:t>9</a:t>
            </a:fld>
            <a:endParaRPr lang="en-AU"/>
          </a:p>
        </p:txBody>
      </p:sp>
    </p:spTree>
    <p:extLst>
      <p:ext uri="{BB962C8B-B14F-4D97-AF65-F5344CB8AC3E}">
        <p14:creationId xmlns:p14="http://schemas.microsoft.com/office/powerpoint/2010/main" val="2948555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10646C3-9157-4B24-BEFC-83E38344750A}" type="datetimeFigureOut">
              <a:rPr lang="en-AU" smtClean="0"/>
              <a:t>20/09/2022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10877375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10646C3-9157-4B24-BEFC-83E38344750A}" type="datetimeFigureOut">
              <a:rPr lang="en-AU" smtClean="0"/>
              <a:t>20/09/2022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3581274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10646C3-9157-4B24-BEFC-83E38344750A}" type="datetimeFigureOut">
              <a:rPr lang="en-AU" smtClean="0"/>
              <a:t>20/09/2022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2325630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10646C3-9157-4B24-BEFC-83E38344750A}" type="datetimeFigureOut">
              <a:rPr lang="en-AU" smtClean="0"/>
              <a:t>20/09/2022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2397345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0646C3-9157-4B24-BEFC-83E38344750A}" type="datetimeFigureOut">
              <a:rPr lang="en-AU" smtClean="0"/>
              <a:t>20/09/2022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1562246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10646C3-9157-4B24-BEFC-83E38344750A}" type="datetimeFigureOut">
              <a:rPr lang="en-AU" smtClean="0"/>
              <a:t>20/09/2022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398860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0646C3-9157-4B24-BEFC-83E38344750A}" type="datetimeFigureOut">
              <a:rPr lang="en-AU" smtClean="0"/>
              <a:t>20/09/2022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711598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10646C3-9157-4B24-BEFC-83E38344750A}" type="datetimeFigureOut">
              <a:rPr lang="en-AU" smtClean="0"/>
              <a:t>20/09/2022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1007423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0646C3-9157-4B24-BEFC-83E38344750A}" type="datetimeFigureOut">
              <a:rPr lang="en-AU" smtClean="0"/>
              <a:t>20/09/2022</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20903566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0646C3-9157-4B24-BEFC-83E38344750A}" type="datetimeFigureOut">
              <a:rPr lang="en-AU" smtClean="0"/>
              <a:t>20/09/2022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2296288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0646C3-9157-4B24-BEFC-83E38344750A}" type="datetimeFigureOut">
              <a:rPr lang="en-AU" smtClean="0"/>
              <a:t>20/09/2022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85DC265-50D9-49C9-A006-516F07AEBB54}" type="slidenum">
              <a:rPr lang="en-AU" smtClean="0"/>
              <a:t>‹#›</a:t>
            </a:fld>
            <a:endParaRPr lang="en-AU"/>
          </a:p>
        </p:txBody>
      </p:sp>
    </p:spTree>
    <p:extLst>
      <p:ext uri="{BB962C8B-B14F-4D97-AF65-F5344CB8AC3E}">
        <p14:creationId xmlns:p14="http://schemas.microsoft.com/office/powerpoint/2010/main" val="2668530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0646C3-9157-4B24-BEFC-83E38344750A}" type="datetimeFigureOut">
              <a:rPr lang="en-AU" smtClean="0"/>
              <a:t>20/09/2022</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5DC265-50D9-49C9-A006-516F07AEBB54}" type="slidenum">
              <a:rPr lang="en-AU" smtClean="0"/>
              <a:t>‹#›</a:t>
            </a:fld>
            <a:endParaRPr lang="en-AU"/>
          </a:p>
        </p:txBody>
      </p:sp>
    </p:spTree>
    <p:extLst>
      <p:ext uri="{BB962C8B-B14F-4D97-AF65-F5344CB8AC3E}">
        <p14:creationId xmlns:p14="http://schemas.microsoft.com/office/powerpoint/2010/main" val="4274899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6.jpe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447B2-7999-4147-9723-2618ADEBCA1C}"/>
              </a:ext>
            </a:extLst>
          </p:cNvPr>
          <p:cNvSpPr txBox="1">
            <a:spLocks/>
          </p:cNvSpPr>
          <p:nvPr/>
        </p:nvSpPr>
        <p:spPr>
          <a:xfrm>
            <a:off x="812789" y="611041"/>
            <a:ext cx="10366663" cy="1433924"/>
          </a:xfrm>
          <a:prstGeom prst="rect">
            <a:avLst/>
          </a:prstGeom>
        </p:spPr>
        <p:txBody>
          <a:bodyPr vert="horz" lIns="121920" tIns="60960" rIns="121920" bIns="60960" rtlCol="0" anchor="ctr">
            <a:norm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r>
              <a:rPr lang="en-AU" sz="3600" b="1" dirty="0">
                <a:solidFill>
                  <a:schemeClr val="bg1"/>
                </a:solidFill>
                <a:latin typeface="Calibri"/>
                <a:ea typeface="Kozuka Gothic Pr6N EL"/>
                <a:cs typeface="Calibri"/>
              </a:rPr>
              <a:t>Running a Business</a:t>
            </a:r>
            <a:endParaRPr lang="en-US" dirty="0"/>
          </a:p>
        </p:txBody>
      </p:sp>
      <p:pic>
        <p:nvPicPr>
          <p:cNvPr id="3" name="Picture 3" descr="A picture containing person&#10;&#10;Description automatically generated">
            <a:extLst>
              <a:ext uri="{FF2B5EF4-FFF2-40B4-BE49-F238E27FC236}">
                <a16:creationId xmlns:a16="http://schemas.microsoft.com/office/drawing/2014/main" id="{DBB50336-85A9-C053-6FE5-E5FB35BD443F}"/>
              </a:ext>
            </a:extLst>
          </p:cNvPr>
          <p:cNvPicPr>
            <a:picLocks noChangeAspect="1"/>
          </p:cNvPicPr>
          <p:nvPr/>
        </p:nvPicPr>
        <p:blipFill>
          <a:blip r:embed="rId3"/>
          <a:stretch>
            <a:fillRect/>
          </a:stretch>
        </p:blipFill>
        <p:spPr>
          <a:xfrm>
            <a:off x="2962894" y="2330532"/>
            <a:ext cx="6256315" cy="2434441"/>
          </a:xfrm>
          <a:prstGeom prst="rect">
            <a:avLst/>
          </a:prstGeom>
          <a:effectLst>
            <a:glow rad="63500">
              <a:schemeClr val="bg1">
                <a:alpha val="40000"/>
              </a:schemeClr>
            </a:glow>
            <a:reflection blurRad="101600" stA="52000" endA="300" endPos="32000" dist="127000" dir="5400000" sy="-100000" algn="bl" rotWithShape="0"/>
          </a:effectLst>
        </p:spPr>
      </p:pic>
    </p:spTree>
    <p:extLst>
      <p:ext uri="{BB962C8B-B14F-4D97-AF65-F5344CB8AC3E}">
        <p14:creationId xmlns:p14="http://schemas.microsoft.com/office/powerpoint/2010/main" val="17545885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1F84F19-7FC7-9A7F-3AE3-33C18BB315C5}"/>
              </a:ext>
            </a:extLst>
          </p:cNvPr>
          <p:cNvPicPr>
            <a:picLocks noChangeAspect="1"/>
          </p:cNvPicPr>
          <p:nvPr/>
        </p:nvPicPr>
        <p:blipFill>
          <a:blip r:embed="rId3"/>
          <a:stretch>
            <a:fillRect/>
          </a:stretch>
        </p:blipFill>
        <p:spPr>
          <a:xfrm>
            <a:off x="10173092" y="5114682"/>
            <a:ext cx="2029108" cy="1743318"/>
          </a:xfrm>
          <a:prstGeom prst="rect">
            <a:avLst/>
          </a:prstGeom>
        </p:spPr>
      </p:pic>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9943967"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600" b="1" dirty="0">
                <a:solidFill>
                  <a:schemeClr val="bg1"/>
                </a:solidFill>
                <a:latin typeface="+mn-lt"/>
                <a:ea typeface="Kozuka Gothic Pr6N EL"/>
              </a:rPr>
              <a:t>Business – </a:t>
            </a:r>
            <a:r>
              <a:rPr lang="en-AU" sz="3600" b="1" dirty="0">
                <a:solidFill>
                  <a:schemeClr val="accent1">
                    <a:lumMod val="60000"/>
                    <a:lumOff val="40000"/>
                  </a:schemeClr>
                </a:solidFill>
                <a:latin typeface="+mn-lt"/>
                <a:ea typeface="Kozuka Gothic Pr6N EL"/>
              </a:rPr>
              <a:t>Bookkeeping and Tax Obligations</a:t>
            </a:r>
          </a:p>
        </p:txBody>
      </p:sp>
      <p:sp>
        <p:nvSpPr>
          <p:cNvPr id="7" name="TextBox 6">
            <a:extLst>
              <a:ext uri="{FF2B5EF4-FFF2-40B4-BE49-F238E27FC236}">
                <a16:creationId xmlns:a16="http://schemas.microsoft.com/office/drawing/2014/main" id="{FDDA5FFD-1D04-42A4-97E0-2F0C1906A754}"/>
              </a:ext>
            </a:extLst>
          </p:cNvPr>
          <p:cNvSpPr txBox="1"/>
          <p:nvPr/>
        </p:nvSpPr>
        <p:spPr>
          <a:xfrm>
            <a:off x="778277" y="1245454"/>
            <a:ext cx="10518473" cy="83099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chemeClr val="accent4">
                    <a:lumMod val="60000"/>
                    <a:lumOff val="40000"/>
                  </a:schemeClr>
                </a:solidFill>
                <a:latin typeface="Calibri"/>
                <a:cs typeface="Calibri"/>
              </a:rPr>
              <a:t>As a business it is your obligation to keep accurate financial records and pay tax on your profits.</a:t>
            </a:r>
          </a:p>
        </p:txBody>
      </p:sp>
      <p:sp>
        <p:nvSpPr>
          <p:cNvPr id="9" name="TextBox 8">
            <a:extLst>
              <a:ext uri="{FF2B5EF4-FFF2-40B4-BE49-F238E27FC236}">
                <a16:creationId xmlns:a16="http://schemas.microsoft.com/office/drawing/2014/main" id="{852A3115-CDE6-4D6C-EC37-D0F13C3DA043}"/>
              </a:ext>
            </a:extLst>
          </p:cNvPr>
          <p:cNvSpPr txBox="1"/>
          <p:nvPr/>
        </p:nvSpPr>
        <p:spPr>
          <a:xfrm>
            <a:off x="778276" y="2237549"/>
            <a:ext cx="10619065" cy="400110"/>
          </a:xfrm>
          <a:prstGeom prst="rect">
            <a:avLst/>
          </a:prstGeom>
          <a:noFill/>
        </p:spPr>
        <p:txBody>
          <a:bodyPr wrap="square">
            <a:spAutoFit/>
          </a:bodyPr>
          <a:lstStyle/>
          <a:p>
            <a:r>
              <a:rPr lang="en-US" sz="2000" b="1" dirty="0">
                <a:solidFill>
                  <a:schemeClr val="accent1">
                    <a:lumMod val="60000"/>
                    <a:lumOff val="40000"/>
                  </a:schemeClr>
                </a:solidFill>
              </a:rPr>
              <a:t>Bookkeeping is the process of regularly recording on a company's financial transactions.</a:t>
            </a:r>
            <a:endParaRPr lang="en-US" sz="2000" b="1" dirty="0">
              <a:solidFill>
                <a:schemeClr val="bg1"/>
              </a:solidFill>
            </a:endParaRPr>
          </a:p>
        </p:txBody>
      </p:sp>
      <p:sp>
        <p:nvSpPr>
          <p:cNvPr id="10" name="TextBox 9">
            <a:extLst>
              <a:ext uri="{FF2B5EF4-FFF2-40B4-BE49-F238E27FC236}">
                <a16:creationId xmlns:a16="http://schemas.microsoft.com/office/drawing/2014/main" id="{A9E4BB0C-9C19-EDC7-2D80-75FDC146CCDF}"/>
              </a:ext>
            </a:extLst>
          </p:cNvPr>
          <p:cNvSpPr txBox="1"/>
          <p:nvPr/>
        </p:nvSpPr>
        <p:spPr>
          <a:xfrm>
            <a:off x="778275" y="3292644"/>
            <a:ext cx="4527821" cy="2554545"/>
          </a:xfrm>
          <a:prstGeom prst="rect">
            <a:avLst/>
          </a:prstGeom>
          <a:noFill/>
        </p:spPr>
        <p:txBody>
          <a:bodyPr wrap="square">
            <a:spAutoFit/>
          </a:bodyPr>
          <a:lstStyle/>
          <a:p>
            <a:pPr marL="342900" indent="-342900">
              <a:buFont typeface="Arial" panose="020B0604020202020204" pitchFamily="34" charset="0"/>
              <a:buChar char="•"/>
            </a:pPr>
            <a:r>
              <a:rPr lang="en-US" sz="2000" b="1" dirty="0">
                <a:solidFill>
                  <a:schemeClr val="bg1"/>
                </a:solidFill>
              </a:rPr>
              <a:t>This allows you to accurately keep track of your expenses and income &amp; the financial state of your business. </a:t>
            </a:r>
          </a:p>
          <a:p>
            <a:pPr marL="342900" indent="-342900">
              <a:buFont typeface="Arial" panose="020B0604020202020204" pitchFamily="34" charset="0"/>
              <a:buChar char="•"/>
            </a:pPr>
            <a:endParaRPr lang="en-US" sz="2000" b="1" dirty="0">
              <a:solidFill>
                <a:schemeClr val="bg1"/>
              </a:solidFill>
            </a:endParaRPr>
          </a:p>
          <a:p>
            <a:pPr marL="342900" indent="-342900">
              <a:buFont typeface="Arial" panose="020B0604020202020204" pitchFamily="34" charset="0"/>
              <a:buChar char="•"/>
            </a:pPr>
            <a:r>
              <a:rPr lang="en-US" sz="2000" b="1" dirty="0">
                <a:solidFill>
                  <a:schemeClr val="bg1"/>
                </a:solidFill>
              </a:rPr>
              <a:t>When tax time comes you will be able to easily work out your taxable income.</a:t>
            </a:r>
          </a:p>
          <a:p>
            <a:endParaRPr lang="en-US" sz="2000" b="1" dirty="0">
              <a:solidFill>
                <a:schemeClr val="accent1">
                  <a:lumMod val="60000"/>
                  <a:lumOff val="40000"/>
                </a:schemeClr>
              </a:solidFill>
            </a:endParaRPr>
          </a:p>
        </p:txBody>
      </p:sp>
      <p:pic>
        <p:nvPicPr>
          <p:cNvPr id="3" name="Picture 2">
            <a:extLst>
              <a:ext uri="{FF2B5EF4-FFF2-40B4-BE49-F238E27FC236}">
                <a16:creationId xmlns:a16="http://schemas.microsoft.com/office/drawing/2014/main" id="{780BB8A6-ED08-49DA-8088-143146C52BDB}"/>
              </a:ext>
            </a:extLst>
          </p:cNvPr>
          <p:cNvPicPr>
            <a:picLocks noChangeAspect="1"/>
          </p:cNvPicPr>
          <p:nvPr/>
        </p:nvPicPr>
        <p:blipFill>
          <a:blip r:embed="rId4"/>
          <a:stretch>
            <a:fillRect/>
          </a:stretch>
        </p:blipFill>
        <p:spPr>
          <a:xfrm>
            <a:off x="5560168" y="2984584"/>
            <a:ext cx="5965962" cy="3137779"/>
          </a:xfrm>
          <a:prstGeom prst="rect">
            <a:avLst/>
          </a:prstGeom>
          <a:effectLst>
            <a:glow rad="63500">
              <a:schemeClr val="bg1">
                <a:alpha val="40000"/>
              </a:schemeClr>
            </a:glow>
          </a:effectLst>
        </p:spPr>
      </p:pic>
    </p:spTree>
    <p:extLst>
      <p:ext uri="{BB962C8B-B14F-4D97-AF65-F5344CB8AC3E}">
        <p14:creationId xmlns:p14="http://schemas.microsoft.com/office/powerpoint/2010/main" val="3065141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13E003E-52B3-7961-E6A9-9F79A096E40E}"/>
              </a:ext>
            </a:extLst>
          </p:cNvPr>
          <p:cNvPicPr>
            <a:picLocks noChangeAspect="1"/>
          </p:cNvPicPr>
          <p:nvPr/>
        </p:nvPicPr>
        <p:blipFill>
          <a:blip r:embed="rId3"/>
          <a:stretch>
            <a:fillRect/>
          </a:stretch>
        </p:blipFill>
        <p:spPr>
          <a:xfrm>
            <a:off x="10173092" y="5114682"/>
            <a:ext cx="2029108" cy="1743318"/>
          </a:xfrm>
          <a:prstGeom prst="rect">
            <a:avLst/>
          </a:prstGeom>
        </p:spPr>
      </p:pic>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9943967"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600" b="1" dirty="0">
                <a:solidFill>
                  <a:schemeClr val="bg1"/>
                </a:solidFill>
                <a:latin typeface="+mn-lt"/>
                <a:ea typeface="Kozuka Gothic Pr6N EL"/>
              </a:rPr>
              <a:t>Tax Obligations – </a:t>
            </a:r>
            <a:r>
              <a:rPr lang="en-AU" sz="3600" b="1" dirty="0">
                <a:solidFill>
                  <a:schemeClr val="accent1">
                    <a:lumMod val="60000"/>
                    <a:lumOff val="40000"/>
                  </a:schemeClr>
                </a:solidFill>
                <a:latin typeface="+mn-lt"/>
                <a:ea typeface="Kozuka Gothic Pr6N EL"/>
              </a:rPr>
              <a:t>Goods and Services Tax (GST)</a:t>
            </a:r>
          </a:p>
        </p:txBody>
      </p:sp>
      <p:sp>
        <p:nvSpPr>
          <p:cNvPr id="7" name="TextBox 6">
            <a:extLst>
              <a:ext uri="{FF2B5EF4-FFF2-40B4-BE49-F238E27FC236}">
                <a16:creationId xmlns:a16="http://schemas.microsoft.com/office/drawing/2014/main" id="{FDDA5FFD-1D04-42A4-97E0-2F0C1906A754}"/>
              </a:ext>
            </a:extLst>
          </p:cNvPr>
          <p:cNvSpPr txBox="1"/>
          <p:nvPr/>
        </p:nvSpPr>
        <p:spPr>
          <a:xfrm>
            <a:off x="778277" y="1245454"/>
            <a:ext cx="10518473" cy="46166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chemeClr val="accent4">
                    <a:lumMod val="60000"/>
                    <a:lumOff val="40000"/>
                  </a:schemeClr>
                </a:solidFill>
                <a:latin typeface="Calibri"/>
                <a:cs typeface="Calibri"/>
              </a:rPr>
              <a:t>In Australia GST is applied to all goods and services at a flat rate of 10%.</a:t>
            </a:r>
          </a:p>
        </p:txBody>
      </p:sp>
      <p:sp>
        <p:nvSpPr>
          <p:cNvPr id="9" name="TextBox 8">
            <a:extLst>
              <a:ext uri="{FF2B5EF4-FFF2-40B4-BE49-F238E27FC236}">
                <a16:creationId xmlns:a16="http://schemas.microsoft.com/office/drawing/2014/main" id="{852A3115-CDE6-4D6C-EC37-D0F13C3DA043}"/>
              </a:ext>
            </a:extLst>
          </p:cNvPr>
          <p:cNvSpPr txBox="1"/>
          <p:nvPr/>
        </p:nvSpPr>
        <p:spPr>
          <a:xfrm>
            <a:off x="778277" y="1760501"/>
            <a:ext cx="10619065" cy="707886"/>
          </a:xfrm>
          <a:prstGeom prst="rect">
            <a:avLst/>
          </a:prstGeom>
          <a:noFill/>
        </p:spPr>
        <p:txBody>
          <a:bodyPr wrap="square">
            <a:spAutoFit/>
          </a:bodyPr>
          <a:lstStyle/>
          <a:p>
            <a:r>
              <a:rPr lang="en-US" sz="2000" b="1" dirty="0">
                <a:solidFill>
                  <a:schemeClr val="accent1">
                    <a:lumMod val="60000"/>
                    <a:lumOff val="40000"/>
                  </a:schemeClr>
                </a:solidFill>
              </a:rPr>
              <a:t>As a Sole Trader you are exempt from registering for GST unless you have a gross income (before expenses are taken out) of less than $75 000 per year.</a:t>
            </a:r>
            <a:endParaRPr lang="en-US" sz="2000" b="1" dirty="0">
              <a:solidFill>
                <a:schemeClr val="bg1"/>
              </a:solidFill>
            </a:endParaRPr>
          </a:p>
        </p:txBody>
      </p:sp>
      <p:sp>
        <p:nvSpPr>
          <p:cNvPr id="10" name="TextBox 9">
            <a:extLst>
              <a:ext uri="{FF2B5EF4-FFF2-40B4-BE49-F238E27FC236}">
                <a16:creationId xmlns:a16="http://schemas.microsoft.com/office/drawing/2014/main" id="{A9E4BB0C-9C19-EDC7-2D80-75FDC146CCDF}"/>
              </a:ext>
            </a:extLst>
          </p:cNvPr>
          <p:cNvSpPr txBox="1"/>
          <p:nvPr/>
        </p:nvSpPr>
        <p:spPr>
          <a:xfrm>
            <a:off x="786466" y="2573732"/>
            <a:ext cx="11564373" cy="4247317"/>
          </a:xfrm>
          <a:prstGeom prst="rect">
            <a:avLst/>
          </a:prstGeom>
          <a:noFill/>
        </p:spPr>
        <p:txBody>
          <a:bodyPr wrap="square">
            <a:spAutoFit/>
          </a:bodyPr>
          <a:lstStyle/>
          <a:p>
            <a:pPr>
              <a:lnSpc>
                <a:spcPct val="150000"/>
              </a:lnSpc>
            </a:pPr>
            <a:r>
              <a:rPr lang="en-US" sz="2000" b="1" dirty="0">
                <a:solidFill>
                  <a:schemeClr val="bg1"/>
                </a:solidFill>
              </a:rPr>
              <a:t>If you are registered for GST or if you are a company:</a:t>
            </a:r>
          </a:p>
          <a:p>
            <a:endParaRPr lang="en-US" sz="2000" b="1" dirty="0">
              <a:solidFill>
                <a:schemeClr val="bg1"/>
              </a:solidFill>
            </a:endParaRPr>
          </a:p>
          <a:p>
            <a:pPr marL="800100" lvl="1" indent="-342900">
              <a:buFont typeface="Arial" panose="020B0604020202020204" pitchFamily="34" charset="0"/>
              <a:buChar char="•"/>
            </a:pPr>
            <a:r>
              <a:rPr lang="en-US" sz="2000" b="1" dirty="0">
                <a:solidFill>
                  <a:schemeClr val="bg1"/>
                </a:solidFill>
              </a:rPr>
              <a:t>You must collect GST on all your sales and services.</a:t>
            </a:r>
          </a:p>
          <a:p>
            <a:pPr marL="1257300" lvl="2" indent="-342900">
              <a:buFont typeface="Arial" panose="020B0604020202020204" pitchFamily="34" charset="0"/>
              <a:buChar char="•"/>
            </a:pPr>
            <a:r>
              <a:rPr lang="en-US" sz="2000" b="1" dirty="0">
                <a:solidFill>
                  <a:schemeClr val="bg1"/>
                </a:solidFill>
              </a:rPr>
              <a:t>This must be paid to the Tax Office.</a:t>
            </a:r>
          </a:p>
          <a:p>
            <a:pPr marL="800100" lvl="1" indent="-342900">
              <a:buFont typeface="Arial" panose="020B0604020202020204" pitchFamily="34" charset="0"/>
              <a:buChar char="•"/>
            </a:pPr>
            <a:endParaRPr lang="en-US" sz="2000" b="1" dirty="0">
              <a:solidFill>
                <a:schemeClr val="bg1"/>
              </a:solidFill>
            </a:endParaRPr>
          </a:p>
          <a:p>
            <a:pPr marL="800100" lvl="1" indent="-342900">
              <a:buFont typeface="Arial" panose="020B0604020202020204" pitchFamily="34" charset="0"/>
              <a:buChar char="•"/>
            </a:pPr>
            <a:r>
              <a:rPr lang="en-US" sz="2000" b="1" dirty="0">
                <a:solidFill>
                  <a:schemeClr val="bg1"/>
                </a:solidFill>
              </a:rPr>
              <a:t>You can claim back GST on all your business expenses.</a:t>
            </a:r>
          </a:p>
          <a:p>
            <a:pPr marL="1257300" lvl="2" indent="-342900">
              <a:buFont typeface="Arial" panose="020B0604020202020204" pitchFamily="34" charset="0"/>
              <a:buChar char="•"/>
            </a:pPr>
            <a:r>
              <a:rPr lang="en-US" sz="2000" b="1" dirty="0">
                <a:solidFill>
                  <a:schemeClr val="bg1"/>
                </a:solidFill>
              </a:rPr>
              <a:t>This will be returned to you from the Tax Office.</a:t>
            </a:r>
          </a:p>
          <a:p>
            <a:pPr marL="1257300" lvl="2" indent="-342900">
              <a:buFont typeface="Arial" panose="020B0604020202020204" pitchFamily="34" charset="0"/>
              <a:buChar char="•"/>
            </a:pPr>
            <a:endParaRPr lang="en-US" sz="2000" b="1" dirty="0">
              <a:solidFill>
                <a:schemeClr val="bg1"/>
              </a:solidFill>
            </a:endParaRPr>
          </a:p>
          <a:p>
            <a:r>
              <a:rPr lang="en-US" sz="2000" b="1" dirty="0">
                <a:solidFill>
                  <a:schemeClr val="bg1"/>
                </a:solidFill>
              </a:rPr>
              <a:t>A business that is registered for GST will be sent a quarterly Business Activity Statement (BAS). </a:t>
            </a:r>
            <a:br>
              <a:rPr lang="en-US" sz="2000" b="1" dirty="0">
                <a:solidFill>
                  <a:schemeClr val="bg1"/>
                </a:solidFill>
              </a:rPr>
            </a:br>
            <a:endParaRPr lang="en-US" sz="2000" b="1" dirty="0">
              <a:solidFill>
                <a:schemeClr val="bg1"/>
              </a:solidFill>
            </a:endParaRPr>
          </a:p>
          <a:p>
            <a:r>
              <a:rPr lang="en-US" sz="2000" b="1" dirty="0">
                <a:solidFill>
                  <a:schemeClr val="bg1"/>
                </a:solidFill>
              </a:rPr>
              <a:t>A BAS reports your GST obligations &amp; any income tax you have withheld for employees. </a:t>
            </a:r>
            <a:br>
              <a:rPr lang="en-US" sz="2000" b="1" dirty="0">
                <a:solidFill>
                  <a:schemeClr val="bg1"/>
                </a:solidFill>
              </a:rPr>
            </a:br>
            <a:r>
              <a:rPr lang="en-US" sz="2000" b="1" dirty="0">
                <a:solidFill>
                  <a:schemeClr val="bg1"/>
                </a:solidFill>
              </a:rPr>
              <a:t>(PAYG - pay as you go)</a:t>
            </a:r>
          </a:p>
          <a:p>
            <a:endParaRPr lang="en-US" sz="2000" b="1" dirty="0">
              <a:solidFill>
                <a:schemeClr val="accent1">
                  <a:lumMod val="60000"/>
                  <a:lumOff val="40000"/>
                </a:schemeClr>
              </a:solidFill>
            </a:endParaRPr>
          </a:p>
        </p:txBody>
      </p:sp>
      <p:pic>
        <p:nvPicPr>
          <p:cNvPr id="3" name="Picture 2">
            <a:extLst>
              <a:ext uri="{FF2B5EF4-FFF2-40B4-BE49-F238E27FC236}">
                <a16:creationId xmlns:a16="http://schemas.microsoft.com/office/drawing/2014/main" id="{9A1630E4-B71E-A3B1-C3F0-35CBCE3C941A}"/>
              </a:ext>
            </a:extLst>
          </p:cNvPr>
          <p:cNvPicPr>
            <a:picLocks noChangeAspect="1"/>
          </p:cNvPicPr>
          <p:nvPr/>
        </p:nvPicPr>
        <p:blipFill>
          <a:blip r:embed="rId4"/>
          <a:stretch>
            <a:fillRect/>
          </a:stretch>
        </p:blipFill>
        <p:spPr>
          <a:xfrm>
            <a:off x="7793945" y="2388454"/>
            <a:ext cx="3732648" cy="2445094"/>
          </a:xfrm>
          <a:prstGeom prst="rect">
            <a:avLst/>
          </a:prstGeom>
          <a:effectLst>
            <a:glow rad="63500">
              <a:schemeClr val="bg1">
                <a:alpha val="40000"/>
              </a:schemeClr>
            </a:glow>
          </a:effectLst>
        </p:spPr>
      </p:pic>
    </p:spTree>
    <p:extLst>
      <p:ext uri="{BB962C8B-B14F-4D97-AF65-F5344CB8AC3E}">
        <p14:creationId xmlns:p14="http://schemas.microsoft.com/office/powerpoint/2010/main" val="1517963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8474653"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700" b="1">
                <a:solidFill>
                  <a:schemeClr val="accent1">
                    <a:lumMod val="60000"/>
                    <a:lumOff val="40000"/>
                  </a:schemeClr>
                </a:solidFill>
                <a:latin typeface="+mn-lt"/>
                <a:ea typeface="Kozuka Gothic Pr6N EL"/>
              </a:rPr>
              <a:t>Questions?</a:t>
            </a:r>
          </a:p>
        </p:txBody>
      </p:sp>
      <p:pic>
        <p:nvPicPr>
          <p:cNvPr id="16" name="Picture 16" descr="A picture containing vector graphics, sushi&#10;&#10;Description generated with very high confidence">
            <a:extLst>
              <a:ext uri="{FF2B5EF4-FFF2-40B4-BE49-F238E27FC236}">
                <a16:creationId xmlns:a16="http://schemas.microsoft.com/office/drawing/2014/main" id="{C43B8362-23E6-4F6B-B098-CF9A1B620261}"/>
              </a:ext>
            </a:extLst>
          </p:cNvPr>
          <p:cNvPicPr>
            <a:picLocks noChangeAspect="1"/>
          </p:cNvPicPr>
          <p:nvPr/>
        </p:nvPicPr>
        <p:blipFill>
          <a:blip r:embed="rId3"/>
          <a:stretch>
            <a:fillRect/>
          </a:stretch>
        </p:blipFill>
        <p:spPr>
          <a:xfrm>
            <a:off x="3294185" y="1713914"/>
            <a:ext cx="5866326" cy="3325325"/>
          </a:xfrm>
          <a:prstGeom prst="rect">
            <a:avLst/>
          </a:prstGeom>
        </p:spPr>
      </p:pic>
    </p:spTree>
    <p:extLst>
      <p:ext uri="{BB962C8B-B14F-4D97-AF65-F5344CB8AC3E}">
        <p14:creationId xmlns:p14="http://schemas.microsoft.com/office/powerpoint/2010/main" val="598358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64629" y="2506661"/>
            <a:ext cx="10246975" cy="4351339"/>
          </a:xfrm>
        </p:spPr>
        <p:txBody>
          <a:bodyPr>
            <a:normAutofit/>
          </a:bodyPr>
          <a:lstStyle/>
          <a:p>
            <a:pPr marL="0" indent="0">
              <a:buNone/>
            </a:pPr>
            <a:r>
              <a:rPr lang="en-AU" b="1" dirty="0">
                <a:solidFill>
                  <a:srgbClr val="FFC000"/>
                </a:solidFill>
                <a:latin typeface="Calibri (Headings)"/>
                <a:cs typeface="Roboto" panose="020B0604020202020204" charset="0"/>
              </a:rPr>
              <a:t>In this lesson, we will have a look at:</a:t>
            </a:r>
            <a:endParaRPr lang="en-AU" dirty="0">
              <a:latin typeface="Calibri (Headings)"/>
              <a:cs typeface="Roboto" panose="020B0604020202020204" charset="0"/>
            </a:endParaRPr>
          </a:p>
        </p:txBody>
      </p:sp>
      <p:sp>
        <p:nvSpPr>
          <p:cNvPr id="4" name="Rectangle 3">
            <a:extLst>
              <a:ext uri="{FF2B5EF4-FFF2-40B4-BE49-F238E27FC236}">
                <a16:creationId xmlns:a16="http://schemas.microsoft.com/office/drawing/2014/main" id="{A150E9D8-1D37-4833-92C1-BE452CD69859}"/>
              </a:ext>
            </a:extLst>
          </p:cNvPr>
          <p:cNvSpPr/>
          <p:nvPr/>
        </p:nvSpPr>
        <p:spPr>
          <a:xfrm>
            <a:off x="3764629" y="3246464"/>
            <a:ext cx="10371680" cy="3785652"/>
          </a:xfrm>
          <a:prstGeom prst="rect">
            <a:avLst/>
          </a:prstGeom>
        </p:spPr>
        <p:txBody>
          <a:bodyPr wrap="square">
            <a:spAutoFit/>
          </a:bodyPr>
          <a:lstStyle/>
          <a:p>
            <a:pPr marL="380990" indent="-380990">
              <a:lnSpc>
                <a:spcPct val="150000"/>
              </a:lnSpc>
              <a:buFont typeface="Arial" panose="020B0604020202020204" pitchFamily="34" charset="0"/>
              <a:buChar char="•"/>
            </a:pPr>
            <a:r>
              <a:rPr lang="en-AU" sz="2400" b="1" dirty="0">
                <a:solidFill>
                  <a:schemeClr val="bg1">
                    <a:lumMod val="85000"/>
                  </a:schemeClr>
                </a:solidFill>
                <a:cs typeface="Roboto" panose="020B0604020202020204" charset="0"/>
              </a:rPr>
              <a:t>The structure of setting up a business.</a:t>
            </a:r>
          </a:p>
          <a:p>
            <a:pPr marL="380990" indent="-380990">
              <a:lnSpc>
                <a:spcPct val="150000"/>
              </a:lnSpc>
              <a:buFont typeface="Arial" panose="020B0604020202020204" pitchFamily="34" charset="0"/>
              <a:buChar char="•"/>
            </a:pPr>
            <a:r>
              <a:rPr lang="en-AU" sz="2400" b="1" dirty="0">
                <a:solidFill>
                  <a:schemeClr val="bg1">
                    <a:lumMod val="85000"/>
                  </a:schemeClr>
                </a:solidFill>
                <a:cs typeface="Roboto" panose="020B0604020202020204" charset="0"/>
              </a:rPr>
              <a:t>The branding of a business.</a:t>
            </a:r>
          </a:p>
          <a:p>
            <a:pPr marL="380990" indent="-380990">
              <a:lnSpc>
                <a:spcPct val="150000"/>
              </a:lnSpc>
              <a:buFont typeface="Arial" panose="020B0604020202020204" pitchFamily="34" charset="0"/>
              <a:buChar char="•"/>
            </a:pPr>
            <a:r>
              <a:rPr lang="en-AU" sz="2400" b="1" dirty="0">
                <a:solidFill>
                  <a:schemeClr val="bg1">
                    <a:lumMod val="85000"/>
                  </a:schemeClr>
                </a:solidFill>
                <a:cs typeface="Roboto" panose="020B0604020202020204" charset="0"/>
              </a:rPr>
              <a:t>Networking and promoting your business.</a:t>
            </a:r>
          </a:p>
          <a:p>
            <a:pPr marL="380990" indent="-380990">
              <a:lnSpc>
                <a:spcPct val="150000"/>
              </a:lnSpc>
              <a:buFont typeface="Arial" panose="020B0604020202020204" pitchFamily="34" charset="0"/>
              <a:buChar char="•"/>
            </a:pPr>
            <a:r>
              <a:rPr lang="en-AU" sz="2400" b="1" dirty="0">
                <a:solidFill>
                  <a:schemeClr val="bg1">
                    <a:lumMod val="85000"/>
                  </a:schemeClr>
                </a:solidFill>
                <a:cs typeface="Roboto" panose="020B0604020202020204" charset="0"/>
              </a:rPr>
              <a:t>A business’ financial and tax obligations.</a:t>
            </a:r>
          </a:p>
          <a:p>
            <a:pPr marL="380990" indent="-380990">
              <a:lnSpc>
                <a:spcPct val="150000"/>
              </a:lnSpc>
              <a:buFont typeface="Arial" panose="020B0604020202020204" pitchFamily="34" charset="0"/>
              <a:buChar char="•"/>
            </a:pPr>
            <a:endParaRPr lang="en-AU" sz="2400" b="1" dirty="0">
              <a:solidFill>
                <a:schemeClr val="bg1">
                  <a:lumMod val="85000"/>
                </a:schemeClr>
              </a:solidFill>
              <a:cs typeface="Roboto" panose="020B0604020202020204" charset="0"/>
            </a:endParaRPr>
          </a:p>
          <a:p>
            <a:pPr marL="380990" indent="-380990">
              <a:lnSpc>
                <a:spcPct val="150000"/>
              </a:lnSpc>
              <a:buFont typeface="Arial" panose="020B0604020202020204" pitchFamily="34" charset="0"/>
              <a:buChar char="•"/>
            </a:pPr>
            <a:endParaRPr lang="en-AU" sz="2400" b="1" dirty="0">
              <a:solidFill>
                <a:schemeClr val="bg1">
                  <a:lumMod val="85000"/>
                </a:schemeClr>
              </a:solidFill>
              <a:cs typeface="Roboto" panose="020B0604020202020204" charset="0"/>
            </a:endParaRPr>
          </a:p>
          <a:p>
            <a:pPr marL="380990" indent="-380990">
              <a:buFont typeface="Arial" panose="020B0604020202020204" pitchFamily="34" charset="0"/>
              <a:buChar char="•"/>
            </a:pPr>
            <a:endParaRPr lang="en-AU" sz="2400" b="1" dirty="0">
              <a:solidFill>
                <a:schemeClr val="bg1">
                  <a:lumMod val="85000"/>
                </a:schemeClr>
              </a:solidFill>
              <a:cs typeface="Roboto" panose="020B0604020202020204" charset="0"/>
            </a:endParaRPr>
          </a:p>
        </p:txBody>
      </p:sp>
      <p:pic>
        <p:nvPicPr>
          <p:cNvPr id="5" name="Picture 4" descr="C:\Users\mattb\Desktop\sara_chars\meshAddicts.png">
            <a:extLst>
              <a:ext uri="{FF2B5EF4-FFF2-40B4-BE49-F238E27FC236}">
                <a16:creationId xmlns:a16="http://schemas.microsoft.com/office/drawing/2014/main" id="{F48396CB-1114-4950-BF8B-515EC8668E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9457" y="2785833"/>
            <a:ext cx="2104428" cy="2572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a:extLst>
              <a:ext uri="{FF2B5EF4-FFF2-40B4-BE49-F238E27FC236}">
                <a16:creationId xmlns:a16="http://schemas.microsoft.com/office/drawing/2014/main" id="{79852BAC-22C8-40DE-9CBD-DB793FEDA6C3}"/>
              </a:ext>
            </a:extLst>
          </p:cNvPr>
          <p:cNvSpPr txBox="1">
            <a:spLocks/>
          </p:cNvSpPr>
          <p:nvPr/>
        </p:nvSpPr>
        <p:spPr>
          <a:xfrm>
            <a:off x="630357" y="623101"/>
            <a:ext cx="8587679" cy="1971573"/>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3600" kern="1200">
                <a:solidFill>
                  <a:schemeClr val="bg1"/>
                </a:solidFill>
                <a:latin typeface="+mj-lt"/>
                <a:ea typeface="+mj-ea"/>
                <a:cs typeface="+mj-cs"/>
              </a:defRPr>
            </a:lvl1pPr>
          </a:lstStyle>
          <a:p>
            <a:pPr algn="ctr"/>
            <a:r>
              <a:rPr lang="en-AU" sz="3200" b="1" dirty="0">
                <a:latin typeface="Calibri (Headings)"/>
              </a:rPr>
              <a:t>Running a Business</a:t>
            </a:r>
            <a:endParaRPr lang="en-US" dirty="0"/>
          </a:p>
        </p:txBody>
      </p:sp>
    </p:spTree>
    <p:extLst>
      <p:ext uri="{BB962C8B-B14F-4D97-AF65-F5344CB8AC3E}">
        <p14:creationId xmlns:p14="http://schemas.microsoft.com/office/powerpoint/2010/main" val="1894627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9943967"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600" b="1" dirty="0">
                <a:solidFill>
                  <a:schemeClr val="bg1"/>
                </a:solidFill>
                <a:latin typeface="+mn-lt"/>
                <a:ea typeface="Kozuka Gothic Pr6N EL"/>
              </a:rPr>
              <a:t>Game Dev – </a:t>
            </a:r>
            <a:r>
              <a:rPr lang="en-AU" sz="3600" b="1" dirty="0">
                <a:solidFill>
                  <a:schemeClr val="accent1">
                    <a:lumMod val="60000"/>
                    <a:lumOff val="40000"/>
                  </a:schemeClr>
                </a:solidFill>
                <a:latin typeface="+mn-lt"/>
                <a:ea typeface="Kozuka Gothic Pr6N EL"/>
              </a:rPr>
              <a:t>Running your own Business</a:t>
            </a:r>
          </a:p>
        </p:txBody>
      </p:sp>
      <p:sp>
        <p:nvSpPr>
          <p:cNvPr id="7" name="TextBox 6">
            <a:extLst>
              <a:ext uri="{FF2B5EF4-FFF2-40B4-BE49-F238E27FC236}">
                <a16:creationId xmlns:a16="http://schemas.microsoft.com/office/drawing/2014/main" id="{FDDA5FFD-1D04-42A4-97E0-2F0C1906A754}"/>
              </a:ext>
            </a:extLst>
          </p:cNvPr>
          <p:cNvSpPr txBox="1"/>
          <p:nvPr/>
        </p:nvSpPr>
        <p:spPr>
          <a:xfrm>
            <a:off x="734733" y="1245454"/>
            <a:ext cx="10518473" cy="70788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solidFill>
                  <a:schemeClr val="accent4">
                    <a:lumMod val="60000"/>
                    <a:lumOff val="40000"/>
                  </a:schemeClr>
                </a:solidFill>
                <a:latin typeface="Calibri"/>
                <a:cs typeface="Calibri"/>
              </a:rPr>
              <a:t>Running your own business involves selling a product or providing a service for income and offsetting that with the expenses of running the business.</a:t>
            </a:r>
          </a:p>
        </p:txBody>
      </p:sp>
      <p:sp>
        <p:nvSpPr>
          <p:cNvPr id="4" name="Rectangle 3">
            <a:extLst>
              <a:ext uri="{FF2B5EF4-FFF2-40B4-BE49-F238E27FC236}">
                <a16:creationId xmlns:a16="http://schemas.microsoft.com/office/drawing/2014/main" id="{FAFFC722-BD83-4BCB-BEBA-7FC5ECA4DD6B}"/>
              </a:ext>
            </a:extLst>
          </p:cNvPr>
          <p:cNvSpPr/>
          <p:nvPr/>
        </p:nvSpPr>
        <p:spPr>
          <a:xfrm>
            <a:off x="734732" y="2160550"/>
            <a:ext cx="9091581" cy="4204356"/>
          </a:xfrm>
          <a:prstGeom prst="rect">
            <a:avLst/>
          </a:prstGeom>
        </p:spPr>
        <p:txBody>
          <a:bodyPr wrap="square" lIns="91440" tIns="45720" rIns="91440" bIns="45720" anchor="t">
            <a:spAutoFit/>
          </a:bodyPr>
          <a:lstStyle/>
          <a:p>
            <a:pPr>
              <a:lnSpc>
                <a:spcPct val="150000"/>
              </a:lnSpc>
            </a:pPr>
            <a:r>
              <a:rPr lang="en-US" b="1" dirty="0">
                <a:solidFill>
                  <a:schemeClr val="accent1">
                    <a:lumMod val="60000"/>
                    <a:lumOff val="40000"/>
                  </a:schemeClr>
                </a:solidFill>
                <a:cs typeface="Calibri" panose="020F0502020204030204"/>
              </a:rPr>
              <a:t>A typical Game Development Business involves:</a:t>
            </a:r>
            <a:endParaRPr lang="en-US" dirty="0">
              <a:solidFill>
                <a:schemeClr val="accent1">
                  <a:lumMod val="60000"/>
                  <a:lumOff val="40000"/>
                </a:schemeClr>
              </a:solidFill>
            </a:endParaRPr>
          </a:p>
          <a:p>
            <a:pPr>
              <a:lnSpc>
                <a:spcPct val="150000"/>
              </a:lnSpc>
            </a:pPr>
            <a:r>
              <a:rPr lang="en-US" b="1" dirty="0">
                <a:solidFill>
                  <a:schemeClr val="accent4">
                    <a:lumMod val="60000"/>
                    <a:lumOff val="40000"/>
                  </a:schemeClr>
                </a:solidFill>
                <a:cs typeface="Calibri"/>
              </a:rPr>
              <a:t>Income from:</a:t>
            </a:r>
            <a:endParaRPr lang="en-US" b="1" dirty="0">
              <a:solidFill>
                <a:schemeClr val="accent4">
                  <a:lumMod val="60000"/>
                  <a:lumOff val="40000"/>
                </a:schemeClr>
              </a:solidFill>
            </a:endParaRPr>
          </a:p>
          <a:p>
            <a:pPr marL="285750" indent="-285750">
              <a:lnSpc>
                <a:spcPct val="150000"/>
              </a:lnSpc>
              <a:buFont typeface="Arial" panose="020B0604020202020204" pitchFamily="34" charset="0"/>
              <a:buChar char="•"/>
            </a:pPr>
            <a:r>
              <a:rPr lang="en-US" b="1" dirty="0">
                <a:solidFill>
                  <a:schemeClr val="bg1"/>
                </a:solidFill>
              </a:rPr>
              <a:t>Building and selling games directly to customers.</a:t>
            </a:r>
            <a:endParaRPr lang="en-US" b="1" dirty="0">
              <a:solidFill>
                <a:schemeClr val="bg1"/>
              </a:solidFill>
              <a:cs typeface="Calibri"/>
            </a:endParaRPr>
          </a:p>
          <a:p>
            <a:pPr marL="285750" indent="-285750">
              <a:lnSpc>
                <a:spcPct val="150000"/>
              </a:lnSpc>
              <a:buFont typeface="Arial" panose="020B0604020202020204" pitchFamily="34" charset="0"/>
              <a:buChar char="•"/>
            </a:pPr>
            <a:r>
              <a:rPr lang="en-US" b="1" dirty="0">
                <a:solidFill>
                  <a:schemeClr val="bg1"/>
                </a:solidFill>
                <a:cs typeface="Calibri"/>
              </a:rPr>
              <a:t>Providing game development services to clients &amp; businesses.</a:t>
            </a:r>
          </a:p>
          <a:p>
            <a:pPr marL="285750" indent="-285750">
              <a:lnSpc>
                <a:spcPct val="150000"/>
              </a:lnSpc>
              <a:buFont typeface="Arial" panose="020B0604020202020204" pitchFamily="34" charset="0"/>
              <a:buChar char="•"/>
            </a:pPr>
            <a:r>
              <a:rPr lang="en-US" b="1" dirty="0">
                <a:solidFill>
                  <a:schemeClr val="bg1"/>
                </a:solidFill>
                <a:cs typeface="Calibri"/>
              </a:rPr>
              <a:t>A mix of both.</a:t>
            </a:r>
          </a:p>
          <a:p>
            <a:pPr>
              <a:lnSpc>
                <a:spcPct val="150000"/>
              </a:lnSpc>
            </a:pPr>
            <a:r>
              <a:rPr lang="en-US" b="1" dirty="0">
                <a:solidFill>
                  <a:schemeClr val="accent4">
                    <a:lumMod val="60000"/>
                    <a:lumOff val="40000"/>
                  </a:schemeClr>
                </a:solidFill>
                <a:cs typeface="Calibri"/>
              </a:rPr>
              <a:t>Expenses include:</a:t>
            </a:r>
          </a:p>
          <a:p>
            <a:pPr marL="285750" indent="-285750">
              <a:lnSpc>
                <a:spcPct val="150000"/>
              </a:lnSpc>
              <a:buFont typeface="Arial"/>
              <a:buChar char="•"/>
            </a:pPr>
            <a:r>
              <a:rPr lang="en-US" b="1" dirty="0">
                <a:solidFill>
                  <a:schemeClr val="bg1"/>
                </a:solidFill>
                <a:cs typeface="Calibri"/>
              </a:rPr>
              <a:t>The cost of hardware and software.</a:t>
            </a:r>
          </a:p>
          <a:p>
            <a:pPr marL="285750" indent="-285750">
              <a:lnSpc>
                <a:spcPct val="150000"/>
              </a:lnSpc>
              <a:buFont typeface="Arial"/>
              <a:buChar char="•"/>
            </a:pPr>
            <a:r>
              <a:rPr lang="en-US" b="1" dirty="0">
                <a:solidFill>
                  <a:schemeClr val="bg1"/>
                </a:solidFill>
                <a:cs typeface="Calibri"/>
              </a:rPr>
              <a:t>Office rental, bills and equipment costs.</a:t>
            </a:r>
          </a:p>
          <a:p>
            <a:pPr marL="285750" indent="-285750">
              <a:lnSpc>
                <a:spcPct val="150000"/>
              </a:lnSpc>
              <a:buFont typeface="Arial"/>
              <a:buChar char="•"/>
            </a:pPr>
            <a:r>
              <a:rPr lang="en-US" b="1" dirty="0">
                <a:solidFill>
                  <a:schemeClr val="bg1"/>
                </a:solidFill>
                <a:cs typeface="Calibri"/>
              </a:rPr>
              <a:t>Wages and payments to staff and other service providers.</a:t>
            </a:r>
          </a:p>
          <a:p>
            <a:pPr>
              <a:lnSpc>
                <a:spcPct val="150000"/>
              </a:lnSpc>
            </a:pPr>
            <a:endParaRPr lang="en-US" b="1" dirty="0">
              <a:solidFill>
                <a:schemeClr val="bg1"/>
              </a:solidFill>
              <a:cs typeface="Calibri"/>
            </a:endParaRPr>
          </a:p>
        </p:txBody>
      </p:sp>
      <p:pic>
        <p:nvPicPr>
          <p:cNvPr id="2" name="Picture 2">
            <a:extLst>
              <a:ext uri="{FF2B5EF4-FFF2-40B4-BE49-F238E27FC236}">
                <a16:creationId xmlns:a16="http://schemas.microsoft.com/office/drawing/2014/main" id="{FBA5CA83-ACE4-FB9B-A4F1-B9C0BABC715B}"/>
              </a:ext>
            </a:extLst>
          </p:cNvPr>
          <p:cNvPicPr>
            <a:picLocks noChangeAspect="1"/>
          </p:cNvPicPr>
          <p:nvPr/>
        </p:nvPicPr>
        <p:blipFill>
          <a:blip r:embed="rId3"/>
          <a:stretch>
            <a:fillRect/>
          </a:stretch>
        </p:blipFill>
        <p:spPr>
          <a:xfrm>
            <a:off x="7445829" y="2004332"/>
            <a:ext cx="3802083" cy="2136817"/>
          </a:xfrm>
          <a:prstGeom prst="rect">
            <a:avLst/>
          </a:prstGeom>
          <a:effectLst>
            <a:glow rad="63500">
              <a:schemeClr val="bg1">
                <a:alpha val="40000"/>
              </a:schemeClr>
            </a:glow>
          </a:effectLst>
        </p:spPr>
      </p:pic>
      <p:pic>
        <p:nvPicPr>
          <p:cNvPr id="3" name="Picture 5" descr="A picture containing text, room&#10;&#10;Description automatically generated">
            <a:extLst>
              <a:ext uri="{FF2B5EF4-FFF2-40B4-BE49-F238E27FC236}">
                <a16:creationId xmlns:a16="http://schemas.microsoft.com/office/drawing/2014/main" id="{32EBFB8D-B59D-9EBD-D473-C87A24BFDEA3}"/>
              </a:ext>
            </a:extLst>
          </p:cNvPr>
          <p:cNvPicPr>
            <a:picLocks noChangeAspect="1"/>
          </p:cNvPicPr>
          <p:nvPr/>
        </p:nvPicPr>
        <p:blipFill>
          <a:blip r:embed="rId4"/>
          <a:stretch>
            <a:fillRect/>
          </a:stretch>
        </p:blipFill>
        <p:spPr>
          <a:xfrm>
            <a:off x="7445829" y="4308170"/>
            <a:ext cx="3099459" cy="1863634"/>
          </a:xfrm>
          <a:prstGeom prst="rect">
            <a:avLst/>
          </a:prstGeom>
          <a:effectLst>
            <a:glow rad="63500">
              <a:schemeClr val="bg1">
                <a:alpha val="40000"/>
              </a:schemeClr>
            </a:glow>
          </a:effectLst>
        </p:spPr>
      </p:pic>
    </p:spTree>
    <p:extLst>
      <p:ext uri="{BB962C8B-B14F-4D97-AF65-F5344CB8AC3E}">
        <p14:creationId xmlns:p14="http://schemas.microsoft.com/office/powerpoint/2010/main" val="3735569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9943967"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600" b="1" dirty="0">
                <a:solidFill>
                  <a:schemeClr val="bg1"/>
                </a:solidFill>
                <a:latin typeface="+mn-lt"/>
                <a:ea typeface="Kozuka Gothic Pr6N EL"/>
              </a:rPr>
              <a:t>Business – </a:t>
            </a:r>
            <a:r>
              <a:rPr lang="en-AU" sz="3600" b="1" dirty="0">
                <a:solidFill>
                  <a:schemeClr val="accent1">
                    <a:lumMod val="60000"/>
                    <a:lumOff val="40000"/>
                  </a:schemeClr>
                </a:solidFill>
                <a:latin typeface="+mn-lt"/>
                <a:ea typeface="Kozuka Gothic Pr6N EL"/>
              </a:rPr>
              <a:t>Income, Profit and Taxation</a:t>
            </a:r>
          </a:p>
        </p:txBody>
      </p:sp>
      <p:sp>
        <p:nvSpPr>
          <p:cNvPr id="7" name="TextBox 6">
            <a:extLst>
              <a:ext uri="{FF2B5EF4-FFF2-40B4-BE49-F238E27FC236}">
                <a16:creationId xmlns:a16="http://schemas.microsoft.com/office/drawing/2014/main" id="{FDDA5FFD-1D04-42A4-97E0-2F0C1906A754}"/>
              </a:ext>
            </a:extLst>
          </p:cNvPr>
          <p:cNvSpPr txBox="1"/>
          <p:nvPr/>
        </p:nvSpPr>
        <p:spPr>
          <a:xfrm>
            <a:off x="778277" y="1245454"/>
            <a:ext cx="10518473" cy="46166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chemeClr val="accent4">
                    <a:lumMod val="60000"/>
                    <a:lumOff val="40000"/>
                  </a:schemeClr>
                </a:solidFill>
                <a:latin typeface="Calibri"/>
                <a:cs typeface="Calibri"/>
              </a:rPr>
              <a:t>A business is taxed based on the profit that they make.</a:t>
            </a:r>
          </a:p>
        </p:txBody>
      </p:sp>
      <p:sp>
        <p:nvSpPr>
          <p:cNvPr id="4" name="Rectangle 3">
            <a:extLst>
              <a:ext uri="{FF2B5EF4-FFF2-40B4-BE49-F238E27FC236}">
                <a16:creationId xmlns:a16="http://schemas.microsoft.com/office/drawing/2014/main" id="{FAFFC722-BD83-4BCB-BEBA-7FC5ECA4DD6B}"/>
              </a:ext>
            </a:extLst>
          </p:cNvPr>
          <p:cNvSpPr/>
          <p:nvPr/>
        </p:nvSpPr>
        <p:spPr>
          <a:xfrm>
            <a:off x="736602" y="2524993"/>
            <a:ext cx="6192232" cy="1015663"/>
          </a:xfrm>
          <a:prstGeom prst="rect">
            <a:avLst/>
          </a:prstGeom>
        </p:spPr>
        <p:txBody>
          <a:bodyPr wrap="square">
            <a:spAutoFit/>
          </a:bodyPr>
          <a:lstStyle/>
          <a:p>
            <a:r>
              <a:rPr lang="en-US" sz="2000" b="1" dirty="0">
                <a:solidFill>
                  <a:schemeClr val="bg1"/>
                </a:solidFill>
              </a:rPr>
              <a:t>As a business you are obligated to pay tax on your profit. </a:t>
            </a:r>
          </a:p>
          <a:p>
            <a:r>
              <a:rPr lang="en-US" sz="2000" b="1" dirty="0">
                <a:solidFill>
                  <a:schemeClr val="bg1"/>
                </a:solidFill>
              </a:rPr>
              <a:t>(business earnings minus your business costs)</a:t>
            </a:r>
          </a:p>
          <a:p>
            <a:pPr marL="285750" indent="-285750">
              <a:buFont typeface="Arial" panose="020B0604020202020204" pitchFamily="34" charset="0"/>
              <a:buChar char="•"/>
            </a:pPr>
            <a:endParaRPr lang="en-US" sz="2000" b="1" dirty="0">
              <a:solidFill>
                <a:schemeClr val="bg1"/>
              </a:solidFill>
            </a:endParaRPr>
          </a:p>
        </p:txBody>
      </p:sp>
      <p:sp>
        <p:nvSpPr>
          <p:cNvPr id="8" name="TextBox 7">
            <a:extLst>
              <a:ext uri="{FF2B5EF4-FFF2-40B4-BE49-F238E27FC236}">
                <a16:creationId xmlns:a16="http://schemas.microsoft.com/office/drawing/2014/main" id="{6B08B1FF-A1E1-17D7-7B4D-146609CFAFE1}"/>
              </a:ext>
            </a:extLst>
          </p:cNvPr>
          <p:cNvSpPr txBox="1"/>
          <p:nvPr/>
        </p:nvSpPr>
        <p:spPr>
          <a:xfrm>
            <a:off x="736602" y="4096919"/>
            <a:ext cx="6096000" cy="646331"/>
          </a:xfrm>
          <a:prstGeom prst="rect">
            <a:avLst/>
          </a:prstGeom>
          <a:noFill/>
        </p:spPr>
        <p:txBody>
          <a:bodyPr wrap="square">
            <a:spAutoFit/>
          </a:bodyPr>
          <a:lstStyle/>
          <a:p>
            <a:r>
              <a:rPr lang="en-US" sz="3600" b="1" dirty="0">
                <a:solidFill>
                  <a:schemeClr val="accent1">
                    <a:lumMod val="60000"/>
                    <a:lumOff val="40000"/>
                  </a:schemeClr>
                </a:solidFill>
              </a:rPr>
              <a:t>Profit</a:t>
            </a:r>
            <a:r>
              <a:rPr lang="en-US" sz="3600" b="1" dirty="0">
                <a:solidFill>
                  <a:schemeClr val="bg1"/>
                </a:solidFill>
              </a:rPr>
              <a:t> = </a:t>
            </a:r>
            <a:r>
              <a:rPr lang="en-US" sz="3600" b="1" dirty="0">
                <a:solidFill>
                  <a:schemeClr val="accent6">
                    <a:lumMod val="60000"/>
                    <a:lumOff val="40000"/>
                  </a:schemeClr>
                </a:solidFill>
              </a:rPr>
              <a:t>Income</a:t>
            </a:r>
            <a:r>
              <a:rPr lang="en-US" sz="3600" b="1" dirty="0">
                <a:solidFill>
                  <a:schemeClr val="bg1"/>
                </a:solidFill>
              </a:rPr>
              <a:t> – </a:t>
            </a:r>
            <a:r>
              <a:rPr lang="en-US" sz="3600" b="1" dirty="0">
                <a:solidFill>
                  <a:srgbClr val="FF0000"/>
                </a:solidFill>
              </a:rPr>
              <a:t>Expenses</a:t>
            </a:r>
          </a:p>
        </p:txBody>
      </p:sp>
      <p:pic>
        <p:nvPicPr>
          <p:cNvPr id="1026" name="Picture 2" descr="See the source image">
            <a:extLst>
              <a:ext uri="{FF2B5EF4-FFF2-40B4-BE49-F238E27FC236}">
                <a16:creationId xmlns:a16="http://schemas.microsoft.com/office/drawing/2014/main" id="{CDD57585-155D-AC95-2ABF-0F37DF9761B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4405" y="2143208"/>
            <a:ext cx="4192345" cy="2794896"/>
          </a:xfrm>
          <a:prstGeom prst="rect">
            <a:avLst/>
          </a:prstGeom>
          <a:noFill/>
          <a:effectLst>
            <a:glow rad="63500">
              <a:schemeClr val="bg1">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0816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9943967"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600" b="1" dirty="0">
                <a:solidFill>
                  <a:schemeClr val="bg1"/>
                </a:solidFill>
                <a:latin typeface="+mn-lt"/>
                <a:ea typeface="Kozuka Gothic Pr6N EL"/>
              </a:rPr>
              <a:t>Business – </a:t>
            </a:r>
            <a:r>
              <a:rPr lang="en-AU" sz="3600" b="1" dirty="0">
                <a:solidFill>
                  <a:schemeClr val="accent1">
                    <a:lumMod val="60000"/>
                    <a:lumOff val="40000"/>
                  </a:schemeClr>
                </a:solidFill>
                <a:latin typeface="+mn-lt"/>
                <a:ea typeface="Kozuka Gothic Pr6N EL"/>
              </a:rPr>
              <a:t>Structure</a:t>
            </a:r>
          </a:p>
        </p:txBody>
      </p:sp>
      <p:sp>
        <p:nvSpPr>
          <p:cNvPr id="7" name="TextBox 6">
            <a:extLst>
              <a:ext uri="{FF2B5EF4-FFF2-40B4-BE49-F238E27FC236}">
                <a16:creationId xmlns:a16="http://schemas.microsoft.com/office/drawing/2014/main" id="{FDDA5FFD-1D04-42A4-97E0-2F0C1906A754}"/>
              </a:ext>
            </a:extLst>
          </p:cNvPr>
          <p:cNvSpPr txBox="1"/>
          <p:nvPr/>
        </p:nvSpPr>
        <p:spPr>
          <a:xfrm>
            <a:off x="778277" y="1245454"/>
            <a:ext cx="10518473" cy="40011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solidFill>
                  <a:schemeClr val="accent4">
                    <a:lumMod val="60000"/>
                    <a:lumOff val="40000"/>
                  </a:schemeClr>
                </a:solidFill>
                <a:latin typeface="Calibri"/>
                <a:cs typeface="Calibri"/>
              </a:rPr>
              <a:t>When starting a business there are a couple of options on how you would like to be set up.</a:t>
            </a:r>
          </a:p>
        </p:txBody>
      </p:sp>
      <p:sp>
        <p:nvSpPr>
          <p:cNvPr id="4" name="Rectangle 3">
            <a:extLst>
              <a:ext uri="{FF2B5EF4-FFF2-40B4-BE49-F238E27FC236}">
                <a16:creationId xmlns:a16="http://schemas.microsoft.com/office/drawing/2014/main" id="{FAFFC722-BD83-4BCB-BEBA-7FC5ECA4DD6B}"/>
              </a:ext>
            </a:extLst>
          </p:cNvPr>
          <p:cNvSpPr/>
          <p:nvPr/>
        </p:nvSpPr>
        <p:spPr>
          <a:xfrm>
            <a:off x="778278" y="1836039"/>
            <a:ext cx="6351728" cy="1938992"/>
          </a:xfrm>
          <a:prstGeom prst="rect">
            <a:avLst/>
          </a:prstGeom>
        </p:spPr>
        <p:txBody>
          <a:bodyPr wrap="square">
            <a:spAutoFit/>
          </a:bodyPr>
          <a:lstStyle/>
          <a:p>
            <a:r>
              <a:rPr lang="en-US" sz="2000" b="1" dirty="0">
                <a:solidFill>
                  <a:schemeClr val="accent1">
                    <a:lumMod val="60000"/>
                    <a:lumOff val="40000"/>
                  </a:schemeClr>
                </a:solidFill>
              </a:rPr>
              <a:t>Sole Trader</a:t>
            </a:r>
          </a:p>
          <a:p>
            <a:endParaRPr lang="en-US" sz="2000" b="1" dirty="0">
              <a:solidFill>
                <a:schemeClr val="bg1"/>
              </a:solidFill>
            </a:endParaRPr>
          </a:p>
          <a:p>
            <a:pPr marL="342900" indent="-342900">
              <a:buFont typeface="Arial" panose="020B0604020202020204" pitchFamily="34" charset="0"/>
              <a:buChar char="•"/>
            </a:pPr>
            <a:r>
              <a:rPr lang="en-US" sz="2000" b="1" dirty="0">
                <a:solidFill>
                  <a:schemeClr val="bg1"/>
                </a:solidFill>
              </a:rPr>
              <a:t>Taxed as individuals and reporting of business income is done through your personal tax returns.</a:t>
            </a:r>
          </a:p>
          <a:p>
            <a:pPr marL="342900" indent="-342900">
              <a:buFont typeface="Arial" panose="020B0604020202020204" pitchFamily="34" charset="0"/>
              <a:buChar char="•"/>
            </a:pPr>
            <a:r>
              <a:rPr lang="en-US" sz="2000" b="1" dirty="0">
                <a:solidFill>
                  <a:schemeClr val="bg1"/>
                </a:solidFill>
              </a:rPr>
              <a:t>More straightforward and less paperwork.</a:t>
            </a:r>
          </a:p>
          <a:p>
            <a:pPr marL="342900" indent="-342900">
              <a:buFont typeface="Arial" panose="020B0604020202020204" pitchFamily="34" charset="0"/>
              <a:buChar char="•"/>
            </a:pPr>
            <a:r>
              <a:rPr lang="en-US" sz="2000" b="1" dirty="0">
                <a:solidFill>
                  <a:schemeClr val="bg1"/>
                </a:solidFill>
              </a:rPr>
              <a:t>Subject to individual income tax rates.</a:t>
            </a:r>
          </a:p>
        </p:txBody>
      </p:sp>
      <p:sp>
        <p:nvSpPr>
          <p:cNvPr id="9" name="Rectangle 8">
            <a:extLst>
              <a:ext uri="{FF2B5EF4-FFF2-40B4-BE49-F238E27FC236}">
                <a16:creationId xmlns:a16="http://schemas.microsoft.com/office/drawing/2014/main" id="{9ECC563A-404C-FBC2-94AD-B36852D79F7E}"/>
              </a:ext>
            </a:extLst>
          </p:cNvPr>
          <p:cNvSpPr/>
          <p:nvPr/>
        </p:nvSpPr>
        <p:spPr>
          <a:xfrm>
            <a:off x="736603" y="3965506"/>
            <a:ext cx="8546294" cy="1938992"/>
          </a:xfrm>
          <a:prstGeom prst="rect">
            <a:avLst/>
          </a:prstGeom>
        </p:spPr>
        <p:txBody>
          <a:bodyPr wrap="square">
            <a:spAutoFit/>
          </a:bodyPr>
          <a:lstStyle/>
          <a:p>
            <a:r>
              <a:rPr lang="en-US" sz="2000" b="1" dirty="0">
                <a:solidFill>
                  <a:schemeClr val="accent1">
                    <a:lumMod val="60000"/>
                    <a:lumOff val="40000"/>
                  </a:schemeClr>
                </a:solidFill>
              </a:rPr>
              <a:t>Company</a:t>
            </a:r>
          </a:p>
          <a:p>
            <a:endParaRPr lang="en-US" sz="2000" b="1" dirty="0">
              <a:solidFill>
                <a:schemeClr val="bg1"/>
              </a:solidFill>
            </a:endParaRPr>
          </a:p>
          <a:p>
            <a:pPr marL="342900" indent="-342900">
              <a:buFont typeface="Arial" panose="020B0604020202020204" pitchFamily="34" charset="0"/>
              <a:buChar char="•"/>
            </a:pPr>
            <a:r>
              <a:rPr lang="en-US" sz="2000" b="1" dirty="0">
                <a:solidFill>
                  <a:schemeClr val="bg1"/>
                </a:solidFill>
              </a:rPr>
              <a:t>Established as a separate entity where the money earned, and liabilities, belongs to the company. (Which you may be a shareholder or work for)</a:t>
            </a:r>
          </a:p>
          <a:p>
            <a:pPr marL="342900" indent="-342900">
              <a:buFont typeface="Arial" panose="020B0604020202020204" pitchFamily="34" charset="0"/>
              <a:buChar char="•"/>
            </a:pPr>
            <a:r>
              <a:rPr lang="en-US" sz="2000" b="1" dirty="0">
                <a:solidFill>
                  <a:schemeClr val="bg1"/>
                </a:solidFill>
              </a:rPr>
              <a:t>More complex to set up and requires more paperwork and managing.</a:t>
            </a:r>
          </a:p>
          <a:p>
            <a:pPr marL="342900" indent="-342900">
              <a:buFont typeface="Arial" panose="020B0604020202020204" pitchFamily="34" charset="0"/>
              <a:buChar char="•"/>
            </a:pPr>
            <a:r>
              <a:rPr lang="en-US" sz="2000" b="1" dirty="0">
                <a:solidFill>
                  <a:schemeClr val="bg1"/>
                </a:solidFill>
              </a:rPr>
              <a:t>Subject to company tax rates.</a:t>
            </a:r>
          </a:p>
        </p:txBody>
      </p:sp>
      <p:pic>
        <p:nvPicPr>
          <p:cNvPr id="2050" name="Picture 2" descr="See the source image">
            <a:extLst>
              <a:ext uri="{FF2B5EF4-FFF2-40B4-BE49-F238E27FC236}">
                <a16:creationId xmlns:a16="http://schemas.microsoft.com/office/drawing/2014/main" id="{A6DF1828-15D7-E698-E270-AA2430AE8D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3626" y="2211933"/>
            <a:ext cx="3889093" cy="1658336"/>
          </a:xfrm>
          <a:prstGeom prst="rect">
            <a:avLst/>
          </a:prstGeom>
          <a:noFill/>
          <a:effectLst>
            <a:glow rad="63500">
              <a:schemeClr val="bg1">
                <a:alpha val="40000"/>
              </a:schemeClr>
            </a:glow>
          </a:effectLst>
          <a:extLst>
            <a:ext uri="{909E8E84-426E-40DD-AFC4-6F175D3DCCD1}">
              <a14:hiddenFill xmlns:a14="http://schemas.microsoft.com/office/drawing/2010/main">
                <a:solidFill>
                  <a:srgbClr val="FFFFFF"/>
                </a:solidFill>
              </a14:hiddenFill>
            </a:ext>
          </a:extLst>
        </p:spPr>
      </p:pic>
      <p:pic>
        <p:nvPicPr>
          <p:cNvPr id="2052" name="Picture 4" descr="See the source image">
            <a:extLst>
              <a:ext uri="{FF2B5EF4-FFF2-40B4-BE49-F238E27FC236}">
                <a16:creationId xmlns:a16="http://schemas.microsoft.com/office/drawing/2014/main" id="{4C80AD4F-2D3F-6751-ADFD-BAAF55B92F7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925092" y="4215038"/>
            <a:ext cx="1755477" cy="1879935"/>
          </a:xfrm>
          <a:prstGeom prst="rect">
            <a:avLst/>
          </a:prstGeom>
          <a:noFill/>
          <a:effectLst>
            <a:glow rad="63500">
              <a:schemeClr val="bg1">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50284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9943967"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600" b="1" dirty="0">
                <a:solidFill>
                  <a:schemeClr val="bg1"/>
                </a:solidFill>
                <a:latin typeface="+mn-lt"/>
                <a:ea typeface="Kozuka Gothic Pr6N EL"/>
              </a:rPr>
              <a:t>Business – </a:t>
            </a:r>
            <a:r>
              <a:rPr lang="en-AU" sz="3600" b="1" dirty="0">
                <a:solidFill>
                  <a:schemeClr val="accent1">
                    <a:lumMod val="60000"/>
                    <a:lumOff val="40000"/>
                  </a:schemeClr>
                </a:solidFill>
                <a:latin typeface="+mn-lt"/>
                <a:ea typeface="Kozuka Gothic Pr6N EL"/>
              </a:rPr>
              <a:t>Branding</a:t>
            </a:r>
          </a:p>
        </p:txBody>
      </p:sp>
      <p:sp>
        <p:nvSpPr>
          <p:cNvPr id="7" name="TextBox 6">
            <a:extLst>
              <a:ext uri="{FF2B5EF4-FFF2-40B4-BE49-F238E27FC236}">
                <a16:creationId xmlns:a16="http://schemas.microsoft.com/office/drawing/2014/main" id="{FDDA5FFD-1D04-42A4-97E0-2F0C1906A754}"/>
              </a:ext>
            </a:extLst>
          </p:cNvPr>
          <p:cNvSpPr txBox="1"/>
          <p:nvPr/>
        </p:nvSpPr>
        <p:spPr>
          <a:xfrm>
            <a:off x="778277" y="1245454"/>
            <a:ext cx="10518473" cy="46166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chemeClr val="accent4">
                    <a:lumMod val="60000"/>
                    <a:lumOff val="40000"/>
                  </a:schemeClr>
                </a:solidFill>
                <a:latin typeface="Calibri"/>
                <a:cs typeface="Calibri"/>
              </a:rPr>
              <a:t>Your business branding is different from your business structure.</a:t>
            </a:r>
          </a:p>
        </p:txBody>
      </p:sp>
      <p:sp>
        <p:nvSpPr>
          <p:cNvPr id="9" name="TextBox 8">
            <a:extLst>
              <a:ext uri="{FF2B5EF4-FFF2-40B4-BE49-F238E27FC236}">
                <a16:creationId xmlns:a16="http://schemas.microsoft.com/office/drawing/2014/main" id="{852A3115-CDE6-4D6C-EC37-D0F13C3DA043}"/>
              </a:ext>
            </a:extLst>
          </p:cNvPr>
          <p:cNvSpPr txBox="1"/>
          <p:nvPr/>
        </p:nvSpPr>
        <p:spPr>
          <a:xfrm>
            <a:off x="778277" y="2019122"/>
            <a:ext cx="7698973" cy="1631216"/>
          </a:xfrm>
          <a:prstGeom prst="rect">
            <a:avLst/>
          </a:prstGeom>
          <a:noFill/>
        </p:spPr>
        <p:txBody>
          <a:bodyPr wrap="square">
            <a:spAutoFit/>
          </a:bodyPr>
          <a:lstStyle/>
          <a:p>
            <a:r>
              <a:rPr lang="en-US" sz="2000" b="1" dirty="0">
                <a:solidFill>
                  <a:schemeClr val="accent1">
                    <a:lumMod val="60000"/>
                    <a:lumOff val="40000"/>
                  </a:schemeClr>
                </a:solidFill>
              </a:rPr>
              <a:t>Your Brand is your business’s or product’s distinctive design and name.</a:t>
            </a:r>
          </a:p>
          <a:p>
            <a:endParaRPr lang="en-US" sz="2000" b="1" dirty="0">
              <a:solidFill>
                <a:schemeClr val="bg1"/>
              </a:solidFill>
            </a:endParaRPr>
          </a:p>
          <a:p>
            <a:pPr marL="342900" indent="-342900">
              <a:buFont typeface="Arial" panose="020B0604020202020204" pitchFamily="34" charset="0"/>
              <a:buChar char="•"/>
            </a:pPr>
            <a:r>
              <a:rPr lang="en-US" sz="2000" b="1" dirty="0">
                <a:solidFill>
                  <a:schemeClr val="bg1"/>
                </a:solidFill>
              </a:rPr>
              <a:t>This is used for marketing and promotional purposes and represents your reputation in the public eye. </a:t>
            </a:r>
          </a:p>
          <a:p>
            <a:endParaRPr lang="en-US" sz="2000" b="1" dirty="0">
              <a:solidFill>
                <a:schemeClr val="bg1"/>
              </a:solidFill>
            </a:endParaRPr>
          </a:p>
        </p:txBody>
      </p:sp>
      <p:sp>
        <p:nvSpPr>
          <p:cNvPr id="10" name="TextBox 9">
            <a:extLst>
              <a:ext uri="{FF2B5EF4-FFF2-40B4-BE49-F238E27FC236}">
                <a16:creationId xmlns:a16="http://schemas.microsoft.com/office/drawing/2014/main" id="{A9E4BB0C-9C19-EDC7-2D80-75FDC146CCDF}"/>
              </a:ext>
            </a:extLst>
          </p:cNvPr>
          <p:cNvSpPr txBox="1"/>
          <p:nvPr/>
        </p:nvSpPr>
        <p:spPr>
          <a:xfrm>
            <a:off x="778277" y="3962341"/>
            <a:ext cx="8064781" cy="1938992"/>
          </a:xfrm>
          <a:prstGeom prst="rect">
            <a:avLst/>
          </a:prstGeom>
          <a:noFill/>
        </p:spPr>
        <p:txBody>
          <a:bodyPr wrap="square">
            <a:spAutoFit/>
          </a:bodyPr>
          <a:lstStyle/>
          <a:p>
            <a:r>
              <a:rPr lang="en-US" sz="2000" b="1" dirty="0">
                <a:solidFill>
                  <a:schemeClr val="accent1">
                    <a:lumMod val="60000"/>
                    <a:lumOff val="40000"/>
                  </a:schemeClr>
                </a:solidFill>
              </a:rPr>
              <a:t>You may register a Trademark to protect your business’ Brand or Products.</a:t>
            </a:r>
          </a:p>
          <a:p>
            <a:endParaRPr lang="en-US" sz="2000" b="1" dirty="0">
              <a:solidFill>
                <a:schemeClr val="accent1">
                  <a:lumMod val="60000"/>
                  <a:lumOff val="40000"/>
                </a:schemeClr>
              </a:solidFill>
            </a:endParaRPr>
          </a:p>
          <a:p>
            <a:pPr marL="342900" indent="-342900">
              <a:buFont typeface="Arial" panose="020B0604020202020204" pitchFamily="34" charset="0"/>
              <a:buChar char="•"/>
            </a:pPr>
            <a:r>
              <a:rPr lang="en-US" sz="2000" b="1" dirty="0">
                <a:solidFill>
                  <a:schemeClr val="bg1"/>
                </a:solidFill>
              </a:rPr>
              <a:t>This gives you legal protection for the exclusive use of your branding. </a:t>
            </a:r>
          </a:p>
          <a:p>
            <a:pPr marL="800100" lvl="1" indent="-342900">
              <a:buFont typeface="Arial" panose="020B0604020202020204" pitchFamily="34" charset="0"/>
              <a:buChar char="•"/>
            </a:pPr>
            <a:r>
              <a:rPr lang="en-US" sz="2000" b="1" dirty="0">
                <a:solidFill>
                  <a:schemeClr val="bg1"/>
                </a:solidFill>
              </a:rPr>
              <a:t>This might include names, slogans, words, phrases, logos, </a:t>
            </a:r>
            <a:r>
              <a:rPr lang="en-US" sz="2000" b="1" dirty="0" err="1">
                <a:solidFill>
                  <a:schemeClr val="bg1"/>
                </a:solidFill>
              </a:rPr>
              <a:t>colour</a:t>
            </a:r>
            <a:r>
              <a:rPr lang="en-US" sz="2000" b="1" dirty="0">
                <a:solidFill>
                  <a:schemeClr val="bg1"/>
                </a:solidFill>
              </a:rPr>
              <a:t> combinations, shapes and design layouts.</a:t>
            </a:r>
          </a:p>
          <a:p>
            <a:endParaRPr lang="en-US" sz="2000" b="1" dirty="0">
              <a:solidFill>
                <a:schemeClr val="accent1">
                  <a:lumMod val="60000"/>
                  <a:lumOff val="40000"/>
                </a:schemeClr>
              </a:solidFill>
            </a:endParaRPr>
          </a:p>
        </p:txBody>
      </p:sp>
      <p:pic>
        <p:nvPicPr>
          <p:cNvPr id="3076" name="Picture 4" descr="See the source image">
            <a:extLst>
              <a:ext uri="{FF2B5EF4-FFF2-40B4-BE49-F238E27FC236}">
                <a16:creationId xmlns:a16="http://schemas.microsoft.com/office/drawing/2014/main" id="{5A869E6C-E1D9-3276-3771-084AFB91F46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93895" y="4044183"/>
            <a:ext cx="2650602" cy="117482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See the source image">
            <a:extLst>
              <a:ext uri="{FF2B5EF4-FFF2-40B4-BE49-F238E27FC236}">
                <a16:creationId xmlns:a16="http://schemas.microsoft.com/office/drawing/2014/main" id="{BF1A64C0-DE03-3D3E-EE75-13556F68F8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88548" y="1145309"/>
            <a:ext cx="3378843" cy="3378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104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9943967"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600" b="1" dirty="0">
                <a:solidFill>
                  <a:schemeClr val="bg1"/>
                </a:solidFill>
                <a:latin typeface="+mn-lt"/>
                <a:ea typeface="Kozuka Gothic Pr6N EL"/>
              </a:rPr>
              <a:t>Business – </a:t>
            </a:r>
            <a:r>
              <a:rPr lang="en-AU" sz="3600" b="1" dirty="0">
                <a:solidFill>
                  <a:schemeClr val="accent1">
                    <a:lumMod val="60000"/>
                    <a:lumOff val="40000"/>
                  </a:schemeClr>
                </a:solidFill>
                <a:latin typeface="+mn-lt"/>
                <a:ea typeface="Kozuka Gothic Pr6N EL"/>
              </a:rPr>
              <a:t>Promotion and Networking</a:t>
            </a:r>
          </a:p>
        </p:txBody>
      </p:sp>
      <p:sp>
        <p:nvSpPr>
          <p:cNvPr id="7" name="TextBox 6">
            <a:extLst>
              <a:ext uri="{FF2B5EF4-FFF2-40B4-BE49-F238E27FC236}">
                <a16:creationId xmlns:a16="http://schemas.microsoft.com/office/drawing/2014/main" id="{FDDA5FFD-1D04-42A4-97E0-2F0C1906A754}"/>
              </a:ext>
            </a:extLst>
          </p:cNvPr>
          <p:cNvSpPr txBox="1"/>
          <p:nvPr/>
        </p:nvSpPr>
        <p:spPr>
          <a:xfrm>
            <a:off x="778277" y="1245454"/>
            <a:ext cx="10518473" cy="46166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chemeClr val="accent4">
                    <a:lumMod val="60000"/>
                    <a:lumOff val="40000"/>
                  </a:schemeClr>
                </a:solidFill>
                <a:latin typeface="Calibri"/>
                <a:cs typeface="Calibri"/>
              </a:rPr>
              <a:t>It is important to put in effort in promoting your business and your work.</a:t>
            </a:r>
          </a:p>
        </p:txBody>
      </p:sp>
      <p:sp>
        <p:nvSpPr>
          <p:cNvPr id="9" name="TextBox 8">
            <a:extLst>
              <a:ext uri="{FF2B5EF4-FFF2-40B4-BE49-F238E27FC236}">
                <a16:creationId xmlns:a16="http://schemas.microsoft.com/office/drawing/2014/main" id="{852A3115-CDE6-4D6C-EC37-D0F13C3DA043}"/>
              </a:ext>
            </a:extLst>
          </p:cNvPr>
          <p:cNvSpPr txBox="1"/>
          <p:nvPr/>
        </p:nvSpPr>
        <p:spPr>
          <a:xfrm>
            <a:off x="778276" y="1972334"/>
            <a:ext cx="10619065" cy="400110"/>
          </a:xfrm>
          <a:prstGeom prst="rect">
            <a:avLst/>
          </a:prstGeom>
          <a:noFill/>
        </p:spPr>
        <p:txBody>
          <a:bodyPr wrap="square">
            <a:spAutoFit/>
          </a:bodyPr>
          <a:lstStyle/>
          <a:p>
            <a:r>
              <a:rPr lang="en-US" sz="2000" b="1" dirty="0">
                <a:solidFill>
                  <a:schemeClr val="accent1">
                    <a:lumMod val="60000"/>
                    <a:lumOff val="40000"/>
                  </a:schemeClr>
                </a:solidFill>
              </a:rPr>
              <a:t>Brand recognition will help you get more customers &amp; clients.</a:t>
            </a:r>
            <a:endParaRPr lang="en-US" sz="2000" b="1" dirty="0">
              <a:solidFill>
                <a:schemeClr val="bg1"/>
              </a:solidFill>
            </a:endParaRPr>
          </a:p>
        </p:txBody>
      </p:sp>
      <p:sp>
        <p:nvSpPr>
          <p:cNvPr id="10" name="TextBox 9">
            <a:extLst>
              <a:ext uri="{FF2B5EF4-FFF2-40B4-BE49-F238E27FC236}">
                <a16:creationId xmlns:a16="http://schemas.microsoft.com/office/drawing/2014/main" id="{A9E4BB0C-9C19-EDC7-2D80-75FDC146CCDF}"/>
              </a:ext>
            </a:extLst>
          </p:cNvPr>
          <p:cNvSpPr txBox="1"/>
          <p:nvPr/>
        </p:nvSpPr>
        <p:spPr>
          <a:xfrm>
            <a:off x="778276" y="2637659"/>
            <a:ext cx="10619066" cy="4401205"/>
          </a:xfrm>
          <a:prstGeom prst="rect">
            <a:avLst/>
          </a:prstGeom>
          <a:noFill/>
        </p:spPr>
        <p:txBody>
          <a:bodyPr wrap="square">
            <a:spAutoFit/>
          </a:bodyPr>
          <a:lstStyle/>
          <a:p>
            <a:r>
              <a:rPr lang="en-US" sz="2000" b="1" dirty="0">
                <a:solidFill>
                  <a:schemeClr val="bg1"/>
                </a:solidFill>
              </a:rPr>
              <a:t>Social networking allows you to create profiles and is a great way to promote, connect and engage with the community and your network.</a:t>
            </a:r>
          </a:p>
          <a:p>
            <a:pPr marL="342900" indent="-342900">
              <a:buFont typeface="Arial" panose="020B0604020202020204" pitchFamily="34" charset="0"/>
              <a:buChar char="•"/>
            </a:pPr>
            <a:endParaRPr lang="en-US" sz="2000" b="1" dirty="0">
              <a:solidFill>
                <a:schemeClr val="bg1"/>
              </a:solidFill>
            </a:endParaRPr>
          </a:p>
          <a:p>
            <a:r>
              <a:rPr lang="en-US" sz="2000" b="1" dirty="0">
                <a:solidFill>
                  <a:schemeClr val="bg1"/>
                </a:solidFill>
              </a:rPr>
              <a:t>Examples include:</a:t>
            </a:r>
          </a:p>
          <a:p>
            <a:endParaRPr lang="en-US" sz="2000" b="1" dirty="0">
              <a:solidFill>
                <a:schemeClr val="bg1"/>
              </a:solidFill>
            </a:endParaRPr>
          </a:p>
          <a:p>
            <a:pPr marL="800100" lvl="1" indent="-342900">
              <a:lnSpc>
                <a:spcPct val="150000"/>
              </a:lnSpc>
              <a:buFont typeface="Arial" panose="020B0604020202020204" pitchFamily="34" charset="0"/>
              <a:buChar char="•"/>
            </a:pPr>
            <a:r>
              <a:rPr lang="en-US" sz="2000" b="1" dirty="0">
                <a:solidFill>
                  <a:schemeClr val="bg1"/>
                </a:solidFill>
              </a:rPr>
              <a:t>Twitter Profiles.</a:t>
            </a:r>
          </a:p>
          <a:p>
            <a:pPr marL="800100" lvl="1" indent="-342900">
              <a:lnSpc>
                <a:spcPct val="150000"/>
              </a:lnSpc>
              <a:buFont typeface="Arial" panose="020B0604020202020204" pitchFamily="34" charset="0"/>
              <a:buChar char="•"/>
            </a:pPr>
            <a:r>
              <a:rPr lang="en-US" sz="2000" b="1" dirty="0">
                <a:solidFill>
                  <a:schemeClr val="bg1"/>
                </a:solidFill>
              </a:rPr>
              <a:t>Discord Servers.</a:t>
            </a:r>
          </a:p>
          <a:p>
            <a:pPr marL="800100" lvl="1" indent="-342900">
              <a:lnSpc>
                <a:spcPct val="150000"/>
              </a:lnSpc>
              <a:buFont typeface="Arial" panose="020B0604020202020204" pitchFamily="34" charset="0"/>
              <a:buChar char="•"/>
            </a:pPr>
            <a:r>
              <a:rPr lang="en-US" sz="2000" b="1" dirty="0">
                <a:solidFill>
                  <a:schemeClr val="bg1"/>
                </a:solidFill>
              </a:rPr>
              <a:t>Facebook Pages.</a:t>
            </a:r>
          </a:p>
          <a:p>
            <a:pPr marL="800100" lvl="1" indent="-342900">
              <a:lnSpc>
                <a:spcPct val="150000"/>
              </a:lnSpc>
              <a:buFont typeface="Arial" panose="020B0604020202020204" pitchFamily="34" charset="0"/>
              <a:buChar char="•"/>
            </a:pPr>
            <a:r>
              <a:rPr lang="en-US" sz="2000" b="1" dirty="0">
                <a:solidFill>
                  <a:schemeClr val="bg1"/>
                </a:solidFill>
              </a:rPr>
              <a:t>LinkedIn Pages and Profiles.</a:t>
            </a:r>
          </a:p>
          <a:p>
            <a:pPr marL="342900" indent="-342900">
              <a:buFont typeface="Arial" panose="020B0604020202020204" pitchFamily="34" charset="0"/>
              <a:buChar char="•"/>
            </a:pPr>
            <a:endParaRPr lang="en-US" sz="2000" b="1" dirty="0">
              <a:solidFill>
                <a:schemeClr val="bg1"/>
              </a:solidFill>
            </a:endParaRPr>
          </a:p>
          <a:p>
            <a:pPr marL="800100" lvl="1" indent="-342900">
              <a:buFont typeface="Arial" panose="020B0604020202020204" pitchFamily="34" charset="0"/>
              <a:buChar char="•"/>
            </a:pPr>
            <a:endParaRPr lang="en-US" sz="2000" b="1" dirty="0">
              <a:solidFill>
                <a:schemeClr val="bg1"/>
              </a:solidFill>
            </a:endParaRPr>
          </a:p>
          <a:p>
            <a:endParaRPr lang="en-US" sz="2000" b="1" dirty="0">
              <a:solidFill>
                <a:schemeClr val="accent1">
                  <a:lumMod val="60000"/>
                  <a:lumOff val="40000"/>
                </a:schemeClr>
              </a:solidFill>
            </a:endParaRPr>
          </a:p>
        </p:txBody>
      </p:sp>
      <p:pic>
        <p:nvPicPr>
          <p:cNvPr id="1026" name="Picture 2" descr="See the source image">
            <a:extLst>
              <a:ext uri="{FF2B5EF4-FFF2-40B4-BE49-F238E27FC236}">
                <a16:creationId xmlns:a16="http://schemas.microsoft.com/office/drawing/2014/main" id="{A052141F-CA6F-EBCE-03DD-C2721B421F0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59265" y="3673042"/>
            <a:ext cx="2751612" cy="1444596"/>
          </a:xfrm>
          <a:prstGeom prst="rect">
            <a:avLst/>
          </a:prstGeom>
          <a:noFill/>
          <a:effectLst>
            <a:glow rad="63500">
              <a:schemeClr val="bg1">
                <a:alpha val="40000"/>
              </a:schemeClr>
            </a:glow>
          </a:effectLst>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4FE9B2FA-257F-D35A-A2BC-E7C1FED0B454}"/>
              </a:ext>
            </a:extLst>
          </p:cNvPr>
          <p:cNvPicPr>
            <a:picLocks noChangeAspect="1"/>
          </p:cNvPicPr>
          <p:nvPr/>
        </p:nvPicPr>
        <p:blipFill>
          <a:blip r:embed="rId4"/>
          <a:stretch>
            <a:fillRect/>
          </a:stretch>
        </p:blipFill>
        <p:spPr>
          <a:xfrm>
            <a:off x="7771315" y="5211987"/>
            <a:ext cx="2739562" cy="1099490"/>
          </a:xfrm>
          <a:prstGeom prst="rect">
            <a:avLst/>
          </a:prstGeom>
          <a:effectLst>
            <a:glow rad="63500">
              <a:schemeClr val="bg1">
                <a:alpha val="40000"/>
              </a:schemeClr>
            </a:glow>
          </a:effectLst>
        </p:spPr>
      </p:pic>
      <p:pic>
        <p:nvPicPr>
          <p:cNvPr id="13" name="Picture 12">
            <a:extLst>
              <a:ext uri="{FF2B5EF4-FFF2-40B4-BE49-F238E27FC236}">
                <a16:creationId xmlns:a16="http://schemas.microsoft.com/office/drawing/2014/main" id="{92FB78F2-CFE0-D812-9F33-A305AC96705A}"/>
              </a:ext>
            </a:extLst>
          </p:cNvPr>
          <p:cNvPicPr>
            <a:picLocks noChangeAspect="1"/>
          </p:cNvPicPr>
          <p:nvPr/>
        </p:nvPicPr>
        <p:blipFill>
          <a:blip r:embed="rId5"/>
          <a:stretch>
            <a:fillRect/>
          </a:stretch>
        </p:blipFill>
        <p:spPr>
          <a:xfrm>
            <a:off x="5090998" y="3673042"/>
            <a:ext cx="2542132" cy="2618016"/>
          </a:xfrm>
          <a:prstGeom prst="rect">
            <a:avLst/>
          </a:prstGeom>
          <a:effectLst>
            <a:glow rad="63500">
              <a:schemeClr val="bg1">
                <a:alpha val="40000"/>
              </a:schemeClr>
            </a:glow>
          </a:effectLst>
        </p:spPr>
      </p:pic>
    </p:spTree>
    <p:extLst>
      <p:ext uri="{BB962C8B-B14F-4D97-AF65-F5344CB8AC3E}">
        <p14:creationId xmlns:p14="http://schemas.microsoft.com/office/powerpoint/2010/main" val="926389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9943967"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600" b="1" dirty="0">
                <a:solidFill>
                  <a:schemeClr val="bg1"/>
                </a:solidFill>
                <a:latin typeface="+mn-lt"/>
                <a:ea typeface="Kozuka Gothic Pr6N EL"/>
              </a:rPr>
              <a:t>Network – </a:t>
            </a:r>
            <a:r>
              <a:rPr lang="en-AU" sz="3600" b="1" dirty="0">
                <a:solidFill>
                  <a:schemeClr val="accent1">
                    <a:lumMod val="60000"/>
                    <a:lumOff val="40000"/>
                  </a:schemeClr>
                </a:solidFill>
                <a:latin typeface="+mn-lt"/>
                <a:ea typeface="Kozuka Gothic Pr6N EL"/>
              </a:rPr>
              <a:t>Customers</a:t>
            </a:r>
          </a:p>
        </p:txBody>
      </p:sp>
      <p:sp>
        <p:nvSpPr>
          <p:cNvPr id="7" name="TextBox 6">
            <a:extLst>
              <a:ext uri="{FF2B5EF4-FFF2-40B4-BE49-F238E27FC236}">
                <a16:creationId xmlns:a16="http://schemas.microsoft.com/office/drawing/2014/main" id="{FDDA5FFD-1D04-42A4-97E0-2F0C1906A754}"/>
              </a:ext>
            </a:extLst>
          </p:cNvPr>
          <p:cNvSpPr txBox="1"/>
          <p:nvPr/>
        </p:nvSpPr>
        <p:spPr>
          <a:xfrm>
            <a:off x="778277" y="1245454"/>
            <a:ext cx="10518473" cy="83099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chemeClr val="accent4">
                    <a:lumMod val="60000"/>
                    <a:lumOff val="40000"/>
                  </a:schemeClr>
                </a:solidFill>
                <a:latin typeface="Calibri"/>
                <a:cs typeface="Calibri"/>
              </a:rPr>
              <a:t>Your customers are the people that buy your product. From a game developers' perspective, this is likely the people that play your game. </a:t>
            </a:r>
          </a:p>
        </p:txBody>
      </p:sp>
      <p:sp>
        <p:nvSpPr>
          <p:cNvPr id="9" name="TextBox 8">
            <a:extLst>
              <a:ext uri="{FF2B5EF4-FFF2-40B4-BE49-F238E27FC236}">
                <a16:creationId xmlns:a16="http://schemas.microsoft.com/office/drawing/2014/main" id="{852A3115-CDE6-4D6C-EC37-D0F13C3DA043}"/>
              </a:ext>
            </a:extLst>
          </p:cNvPr>
          <p:cNvSpPr txBox="1"/>
          <p:nvPr/>
        </p:nvSpPr>
        <p:spPr>
          <a:xfrm>
            <a:off x="744222" y="2219043"/>
            <a:ext cx="10619065" cy="400110"/>
          </a:xfrm>
          <a:prstGeom prst="rect">
            <a:avLst/>
          </a:prstGeom>
          <a:noFill/>
        </p:spPr>
        <p:txBody>
          <a:bodyPr wrap="square">
            <a:spAutoFit/>
          </a:bodyPr>
          <a:lstStyle/>
          <a:p>
            <a:r>
              <a:rPr lang="en-US" sz="2000" b="1" dirty="0">
                <a:solidFill>
                  <a:schemeClr val="accent1">
                    <a:lumMod val="60000"/>
                    <a:lumOff val="40000"/>
                  </a:schemeClr>
                </a:solidFill>
              </a:rPr>
              <a:t>Engage with your customers, listen to their feedback, &amp; build a community for your brand.</a:t>
            </a:r>
            <a:endParaRPr lang="en-US" sz="2000" b="1" dirty="0">
              <a:solidFill>
                <a:schemeClr val="bg1"/>
              </a:solidFill>
            </a:endParaRPr>
          </a:p>
        </p:txBody>
      </p:sp>
      <p:sp>
        <p:nvSpPr>
          <p:cNvPr id="10" name="TextBox 9">
            <a:extLst>
              <a:ext uri="{FF2B5EF4-FFF2-40B4-BE49-F238E27FC236}">
                <a16:creationId xmlns:a16="http://schemas.microsoft.com/office/drawing/2014/main" id="{A9E4BB0C-9C19-EDC7-2D80-75FDC146CCDF}"/>
              </a:ext>
            </a:extLst>
          </p:cNvPr>
          <p:cNvSpPr txBox="1"/>
          <p:nvPr/>
        </p:nvSpPr>
        <p:spPr>
          <a:xfrm>
            <a:off x="736602" y="5520713"/>
            <a:ext cx="10159939" cy="1323439"/>
          </a:xfrm>
          <a:prstGeom prst="rect">
            <a:avLst/>
          </a:prstGeom>
          <a:noFill/>
        </p:spPr>
        <p:txBody>
          <a:bodyPr wrap="square">
            <a:spAutoFit/>
          </a:bodyPr>
          <a:lstStyle/>
          <a:p>
            <a:r>
              <a:rPr lang="en-US" sz="2000" b="1" dirty="0">
                <a:solidFill>
                  <a:schemeClr val="bg1"/>
                </a:solidFill>
              </a:rPr>
              <a:t>Players who feel like they can engage with your games, your business, and your brand are more likely to view your games favorably and become advocates for your work.</a:t>
            </a:r>
          </a:p>
          <a:p>
            <a:pPr marL="800100" lvl="1" indent="-342900">
              <a:buFont typeface="Arial" panose="020B0604020202020204" pitchFamily="34" charset="0"/>
              <a:buChar char="•"/>
            </a:pPr>
            <a:endParaRPr lang="en-US" sz="2000" b="1" dirty="0">
              <a:solidFill>
                <a:schemeClr val="bg1"/>
              </a:solidFill>
            </a:endParaRPr>
          </a:p>
          <a:p>
            <a:endParaRPr lang="en-US" sz="2000" b="1" dirty="0">
              <a:solidFill>
                <a:schemeClr val="accent1">
                  <a:lumMod val="60000"/>
                  <a:lumOff val="40000"/>
                </a:schemeClr>
              </a:solidFill>
            </a:endParaRPr>
          </a:p>
        </p:txBody>
      </p:sp>
      <p:pic>
        <p:nvPicPr>
          <p:cNvPr id="3" name="Picture 2">
            <a:extLst>
              <a:ext uri="{FF2B5EF4-FFF2-40B4-BE49-F238E27FC236}">
                <a16:creationId xmlns:a16="http://schemas.microsoft.com/office/drawing/2014/main" id="{88F3A918-3049-60E6-4BF0-E795FF1F2789}"/>
              </a:ext>
            </a:extLst>
          </p:cNvPr>
          <p:cNvPicPr>
            <a:picLocks noChangeAspect="1"/>
          </p:cNvPicPr>
          <p:nvPr/>
        </p:nvPicPr>
        <p:blipFill>
          <a:blip r:embed="rId3"/>
          <a:stretch>
            <a:fillRect/>
          </a:stretch>
        </p:blipFill>
        <p:spPr>
          <a:xfrm>
            <a:off x="885920" y="3020017"/>
            <a:ext cx="3294193" cy="2113680"/>
          </a:xfrm>
          <a:prstGeom prst="rect">
            <a:avLst/>
          </a:prstGeom>
          <a:effectLst>
            <a:glow rad="63500">
              <a:schemeClr val="bg1">
                <a:alpha val="40000"/>
              </a:schemeClr>
            </a:glow>
          </a:effectLst>
        </p:spPr>
      </p:pic>
      <p:pic>
        <p:nvPicPr>
          <p:cNvPr id="6" name="Picture 5">
            <a:extLst>
              <a:ext uri="{FF2B5EF4-FFF2-40B4-BE49-F238E27FC236}">
                <a16:creationId xmlns:a16="http://schemas.microsoft.com/office/drawing/2014/main" id="{E12A61EA-CB84-686E-8D22-6727EF706E37}"/>
              </a:ext>
            </a:extLst>
          </p:cNvPr>
          <p:cNvPicPr>
            <a:picLocks noChangeAspect="1"/>
          </p:cNvPicPr>
          <p:nvPr/>
        </p:nvPicPr>
        <p:blipFill>
          <a:blip r:embed="rId4"/>
          <a:stretch>
            <a:fillRect/>
          </a:stretch>
        </p:blipFill>
        <p:spPr>
          <a:xfrm>
            <a:off x="4335185" y="3020017"/>
            <a:ext cx="3808776" cy="2113680"/>
          </a:xfrm>
          <a:prstGeom prst="rect">
            <a:avLst/>
          </a:prstGeom>
          <a:effectLst>
            <a:glow rad="63500">
              <a:schemeClr val="bg1">
                <a:alpha val="40000"/>
              </a:schemeClr>
            </a:glow>
          </a:effectLst>
        </p:spPr>
      </p:pic>
      <p:pic>
        <p:nvPicPr>
          <p:cNvPr id="2052" name="Picture 4" descr="See the source image">
            <a:extLst>
              <a:ext uri="{FF2B5EF4-FFF2-40B4-BE49-F238E27FC236}">
                <a16:creationId xmlns:a16="http://schemas.microsoft.com/office/drawing/2014/main" id="{0F154FF0-82CA-7FBF-2AC0-40B7E92D06B8}"/>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3510" r="18292"/>
          <a:stretch/>
        </p:blipFill>
        <p:spPr bwMode="auto">
          <a:xfrm>
            <a:off x="8299033" y="3020017"/>
            <a:ext cx="2597508" cy="2138469"/>
          </a:xfrm>
          <a:prstGeom prst="rect">
            <a:avLst/>
          </a:prstGeom>
          <a:noFill/>
          <a:effectLst>
            <a:glow rad="63500">
              <a:schemeClr val="bg1">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649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1E4B9DE-3803-4BA5-ACDB-FEEDEB6180C4}"/>
              </a:ext>
            </a:extLst>
          </p:cNvPr>
          <p:cNvSpPr txBox="1">
            <a:spLocks/>
          </p:cNvSpPr>
          <p:nvPr/>
        </p:nvSpPr>
        <p:spPr>
          <a:xfrm>
            <a:off x="736602" y="301888"/>
            <a:ext cx="9943967" cy="1143000"/>
          </a:xfrm>
          <a:prstGeom prst="rect">
            <a:avLst/>
          </a:prstGeom>
        </p:spPr>
        <p:txBody>
          <a:bodyPr vert="horz" lIns="121920" tIns="60960" rIns="121920" bIns="60960" rtlCol="0" anchor="ctr">
            <a:normAutofit/>
          </a:bodyPr>
          <a:lstStyle>
            <a:lvl1pPr algn="l" defTabSz="914400" rtl="0" eaLnBrk="1" latinLnBrk="0" hangingPunct="1">
              <a:spcBef>
                <a:spcPct val="0"/>
              </a:spcBef>
              <a:buNone/>
              <a:defRPr sz="4800" kern="1200">
                <a:solidFill>
                  <a:srgbClr val="00B0F0"/>
                </a:solidFill>
                <a:latin typeface="+mj-lt"/>
                <a:ea typeface="+mj-ea"/>
                <a:cs typeface="+mj-cs"/>
              </a:defRPr>
            </a:lvl1pPr>
          </a:lstStyle>
          <a:p>
            <a:r>
              <a:rPr lang="en-AU" sz="3600" b="1" dirty="0">
                <a:solidFill>
                  <a:schemeClr val="bg1"/>
                </a:solidFill>
                <a:latin typeface="+mn-lt"/>
                <a:ea typeface="Kozuka Gothic Pr6N EL"/>
              </a:rPr>
              <a:t>Network – </a:t>
            </a:r>
            <a:r>
              <a:rPr lang="en-AU" sz="3600" b="1" dirty="0">
                <a:solidFill>
                  <a:schemeClr val="accent1">
                    <a:lumMod val="60000"/>
                    <a:lumOff val="40000"/>
                  </a:schemeClr>
                </a:solidFill>
                <a:latin typeface="+mn-lt"/>
                <a:ea typeface="Kozuka Gothic Pr6N EL"/>
              </a:rPr>
              <a:t>Clients</a:t>
            </a:r>
          </a:p>
        </p:txBody>
      </p:sp>
      <p:sp>
        <p:nvSpPr>
          <p:cNvPr id="7" name="TextBox 6">
            <a:extLst>
              <a:ext uri="{FF2B5EF4-FFF2-40B4-BE49-F238E27FC236}">
                <a16:creationId xmlns:a16="http://schemas.microsoft.com/office/drawing/2014/main" id="{FDDA5FFD-1D04-42A4-97E0-2F0C1906A754}"/>
              </a:ext>
            </a:extLst>
          </p:cNvPr>
          <p:cNvSpPr txBox="1"/>
          <p:nvPr/>
        </p:nvSpPr>
        <p:spPr>
          <a:xfrm>
            <a:off x="778277" y="1245454"/>
            <a:ext cx="10518473" cy="83099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chemeClr val="accent4">
                    <a:lumMod val="60000"/>
                    <a:lumOff val="40000"/>
                  </a:schemeClr>
                </a:solidFill>
                <a:latin typeface="Calibri"/>
                <a:cs typeface="Calibri"/>
              </a:rPr>
              <a:t>If you are doing freelance and contract work, it is important to build up your network of client, stay in touch and seek new clients.</a:t>
            </a:r>
          </a:p>
        </p:txBody>
      </p:sp>
      <p:sp>
        <p:nvSpPr>
          <p:cNvPr id="9" name="TextBox 8">
            <a:extLst>
              <a:ext uri="{FF2B5EF4-FFF2-40B4-BE49-F238E27FC236}">
                <a16:creationId xmlns:a16="http://schemas.microsoft.com/office/drawing/2014/main" id="{852A3115-CDE6-4D6C-EC37-D0F13C3DA043}"/>
              </a:ext>
            </a:extLst>
          </p:cNvPr>
          <p:cNvSpPr txBox="1"/>
          <p:nvPr/>
        </p:nvSpPr>
        <p:spPr>
          <a:xfrm>
            <a:off x="748177" y="2272726"/>
            <a:ext cx="10619065" cy="400110"/>
          </a:xfrm>
          <a:prstGeom prst="rect">
            <a:avLst/>
          </a:prstGeom>
          <a:noFill/>
        </p:spPr>
        <p:txBody>
          <a:bodyPr wrap="square">
            <a:spAutoFit/>
          </a:bodyPr>
          <a:lstStyle/>
          <a:p>
            <a:r>
              <a:rPr lang="en-US" sz="2000" b="1" dirty="0">
                <a:solidFill>
                  <a:schemeClr val="accent1">
                    <a:lumMod val="60000"/>
                    <a:lumOff val="40000"/>
                  </a:schemeClr>
                </a:solidFill>
              </a:rPr>
              <a:t>Connecting with clients on social networks will enable you to keep them updated on your business.</a:t>
            </a:r>
            <a:endParaRPr lang="en-US" sz="2000" b="1" dirty="0">
              <a:solidFill>
                <a:schemeClr val="bg1"/>
              </a:solidFill>
            </a:endParaRPr>
          </a:p>
        </p:txBody>
      </p:sp>
      <p:sp>
        <p:nvSpPr>
          <p:cNvPr id="10" name="TextBox 9">
            <a:extLst>
              <a:ext uri="{FF2B5EF4-FFF2-40B4-BE49-F238E27FC236}">
                <a16:creationId xmlns:a16="http://schemas.microsoft.com/office/drawing/2014/main" id="{A9E4BB0C-9C19-EDC7-2D80-75FDC146CCDF}"/>
              </a:ext>
            </a:extLst>
          </p:cNvPr>
          <p:cNvSpPr txBox="1"/>
          <p:nvPr/>
        </p:nvSpPr>
        <p:spPr>
          <a:xfrm>
            <a:off x="739555" y="2869111"/>
            <a:ext cx="10619066" cy="1323439"/>
          </a:xfrm>
          <a:prstGeom prst="rect">
            <a:avLst/>
          </a:prstGeom>
          <a:noFill/>
        </p:spPr>
        <p:txBody>
          <a:bodyPr wrap="square">
            <a:spAutoFit/>
          </a:bodyPr>
          <a:lstStyle/>
          <a:p>
            <a:r>
              <a:rPr lang="en-US" sz="2000" b="1" dirty="0">
                <a:solidFill>
                  <a:schemeClr val="bg1"/>
                </a:solidFill>
              </a:rPr>
              <a:t>When previous clients in your network need development services, they will naturally think of your business.</a:t>
            </a:r>
          </a:p>
          <a:p>
            <a:pPr marL="800100" lvl="1" indent="-342900">
              <a:buFont typeface="Arial" panose="020B0604020202020204" pitchFamily="34" charset="0"/>
              <a:buChar char="•"/>
            </a:pPr>
            <a:endParaRPr lang="en-US" sz="2000" b="1" dirty="0">
              <a:solidFill>
                <a:schemeClr val="bg1"/>
              </a:solidFill>
            </a:endParaRPr>
          </a:p>
          <a:p>
            <a:endParaRPr lang="en-US" sz="2000" b="1" dirty="0">
              <a:solidFill>
                <a:schemeClr val="accent1">
                  <a:lumMod val="60000"/>
                  <a:lumOff val="40000"/>
                </a:schemeClr>
              </a:solidFill>
            </a:endParaRPr>
          </a:p>
        </p:txBody>
      </p:sp>
      <p:pic>
        <p:nvPicPr>
          <p:cNvPr id="1026" name="Picture 2" descr="See the source image">
            <a:extLst>
              <a:ext uri="{FF2B5EF4-FFF2-40B4-BE49-F238E27FC236}">
                <a16:creationId xmlns:a16="http://schemas.microsoft.com/office/drawing/2014/main" id="{5B3EE284-AEC8-050B-7A93-23B7C416C26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71555" y="3602622"/>
            <a:ext cx="3874390" cy="1832263"/>
          </a:xfrm>
          <a:prstGeom prst="rect">
            <a:avLst/>
          </a:prstGeom>
          <a:noFill/>
          <a:effectLst>
            <a:glow rad="63500">
              <a:schemeClr val="bg1">
                <a:alpha val="40000"/>
              </a:schemeClr>
            </a:glow>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CAE2E32-1326-1F16-6EC7-4245355400BA}"/>
              </a:ext>
            </a:extLst>
          </p:cNvPr>
          <p:cNvSpPr txBox="1"/>
          <p:nvPr/>
        </p:nvSpPr>
        <p:spPr>
          <a:xfrm>
            <a:off x="728018" y="4010921"/>
            <a:ext cx="6343740" cy="1015663"/>
          </a:xfrm>
          <a:prstGeom prst="rect">
            <a:avLst/>
          </a:prstGeom>
          <a:noFill/>
        </p:spPr>
        <p:txBody>
          <a:bodyPr wrap="square">
            <a:spAutoFit/>
          </a:bodyPr>
          <a:lstStyle/>
          <a:p>
            <a:r>
              <a:rPr lang="en-US" sz="2000" b="1" dirty="0">
                <a:solidFill>
                  <a:schemeClr val="bg1"/>
                </a:solidFill>
              </a:rPr>
              <a:t>This will also be helpful in getting new clients and jobs, as your existing network are more likely to refer you if you are regularly engaging with them on social networks.</a:t>
            </a:r>
          </a:p>
        </p:txBody>
      </p:sp>
    </p:spTree>
    <p:extLst>
      <p:ext uri="{BB962C8B-B14F-4D97-AF65-F5344CB8AC3E}">
        <p14:creationId xmlns:p14="http://schemas.microsoft.com/office/powerpoint/2010/main" val="412940504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igrationWizIdDocumentLibraryPermissions xmlns="a372efdb-2617-436f-99ae-2f1cec76995e" xsi:nil="true"/>
    <MigrationWizIdPermissionLevels xmlns="a372efdb-2617-436f-99ae-2f1cec76995e" xsi:nil="true"/>
    <MigrationWizId xmlns="a372efdb-2617-436f-99ae-2f1cec76995e" xsi:nil="true"/>
    <MigrationWizIdSecurityGroups xmlns="a372efdb-2617-436f-99ae-2f1cec76995e" xsi:nil="true"/>
    <MigrationWizIdPermissions xmlns="a372efdb-2617-436f-99ae-2f1cec76995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9B3C8B1086C584DAE07D6B12C3B2D51" ma:contentTypeVersion="18" ma:contentTypeDescription="Create a new document." ma:contentTypeScope="" ma:versionID="0649fbf7d9e5495da2b46dce1f9d5a1f">
  <xsd:schema xmlns:xsd="http://www.w3.org/2001/XMLSchema" xmlns:xs="http://www.w3.org/2001/XMLSchema" xmlns:p="http://schemas.microsoft.com/office/2006/metadata/properties" xmlns:ns3="a372efdb-2617-436f-99ae-2f1cec76995e" xmlns:ns4="c30ef226-c2b5-4f7c-99a1-37ed26e5023c" targetNamespace="http://schemas.microsoft.com/office/2006/metadata/properties" ma:root="true" ma:fieldsID="a03d75d9c055869590d8a672d7b676b0" ns3:_="" ns4:_="">
    <xsd:import namespace="a372efdb-2617-436f-99ae-2f1cec76995e"/>
    <xsd:import namespace="c30ef226-c2b5-4f7c-99a1-37ed26e5023c"/>
    <xsd:element name="properties">
      <xsd:complexType>
        <xsd:sequence>
          <xsd:element name="documentManagement">
            <xsd:complexType>
              <xsd:all>
                <xsd:element ref="ns3:MigrationWizId" minOccurs="0"/>
                <xsd:element ref="ns3:MigrationWizIdPermissions" minOccurs="0"/>
                <xsd:element ref="ns3:MigrationWizIdPermissionLevels" minOccurs="0"/>
                <xsd:element ref="ns3:MigrationWizIdDocumentLibraryPermissions" minOccurs="0"/>
                <xsd:element ref="ns3:MigrationWizIdSecurityGroups" minOccurs="0"/>
                <xsd:element ref="ns3:MediaServiceMetadata" minOccurs="0"/>
                <xsd:element ref="ns3:MediaServiceFastMetadata" minOccurs="0"/>
                <xsd:element ref="ns3:MediaServiceDateTaken" minOccurs="0"/>
                <xsd:element ref="ns3:MediaServiceAutoTags" minOccurs="0"/>
                <xsd:element ref="ns3:MediaServiceOCR"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372efdb-2617-436f-99ae-2f1cec76995e" elementFormDefault="qualified">
    <xsd:import namespace="http://schemas.microsoft.com/office/2006/documentManagement/types"/>
    <xsd:import namespace="http://schemas.microsoft.com/office/infopath/2007/PartnerControls"/>
    <xsd:element name="MigrationWizId" ma:index="8" nillable="true" ma:displayName="MigrationWizId" ma:internalName="MigrationWizId">
      <xsd:simpleType>
        <xsd:restriction base="dms:Text"/>
      </xsd:simpleType>
    </xsd:element>
    <xsd:element name="MigrationWizIdPermissions" ma:index="9" nillable="true" ma:displayName="MigrationWizIdPermissions" ma:internalName="MigrationWizIdPermissions">
      <xsd:simpleType>
        <xsd:restriction base="dms:Text"/>
      </xsd:simpleType>
    </xsd:element>
    <xsd:element name="MigrationWizIdPermissionLevels" ma:index="10" nillable="true" ma:displayName="MigrationWizIdPermissionLevels" ma:internalName="MigrationWizIdPermissionLevels">
      <xsd:simpleType>
        <xsd:restriction base="dms:Text"/>
      </xsd:simpleType>
    </xsd:element>
    <xsd:element name="MigrationWizIdDocumentLibraryPermissions" ma:index="11" nillable="true" ma:displayName="MigrationWizIdDocumentLibraryPermissions" ma:internalName="MigrationWizIdDocumentLibraryPermissions">
      <xsd:simpleType>
        <xsd:restriction base="dms:Text"/>
      </xsd:simpleType>
    </xsd:element>
    <xsd:element name="MigrationWizIdSecurityGroups" ma:index="12" nillable="true" ma:displayName="MigrationWizIdSecurityGroups" ma:internalName="MigrationWizIdSecurityGroups">
      <xsd:simpleType>
        <xsd:restriction base="dms:Text"/>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MediaServiceAutoTags" ma:internalName="MediaServiceAutoTags"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Location" ma:index="21" nillable="true" ma:displayName="Location" ma:internalName="MediaServiceLocation" ma:readOnly="true">
      <xsd:simpleType>
        <xsd:restriction base="dms:Text"/>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30ef226-c2b5-4f7c-99a1-37ed26e5023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CD4BF89-4E75-46BB-A041-60481D8D0BBE}">
  <ds:schemaRefs>
    <ds:schemaRef ds:uri="http://schemas.microsoft.com/office/infopath/2007/PartnerControls"/>
    <ds:schemaRef ds:uri="http://schemas.openxmlformats.org/package/2006/metadata/core-properties"/>
    <ds:schemaRef ds:uri="http://www.w3.org/XML/1998/namespace"/>
    <ds:schemaRef ds:uri="http://schemas.microsoft.com/office/2006/documentManagement/types"/>
    <ds:schemaRef ds:uri="http://purl.org/dc/terms/"/>
    <ds:schemaRef ds:uri="http://purl.org/dc/dcmitype/"/>
    <ds:schemaRef ds:uri="http://schemas.microsoft.com/office/2006/metadata/properties"/>
    <ds:schemaRef ds:uri="c30ef226-c2b5-4f7c-99a1-37ed26e5023c"/>
    <ds:schemaRef ds:uri="a372efdb-2617-436f-99ae-2f1cec76995e"/>
    <ds:schemaRef ds:uri="http://purl.org/dc/elements/1.1/"/>
  </ds:schemaRefs>
</ds:datastoreItem>
</file>

<file path=customXml/itemProps2.xml><?xml version="1.0" encoding="utf-8"?>
<ds:datastoreItem xmlns:ds="http://schemas.openxmlformats.org/officeDocument/2006/customXml" ds:itemID="{059B2313-9B52-4EA6-B947-85D945FF7AC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372efdb-2617-436f-99ae-2f1cec76995e"/>
    <ds:schemaRef ds:uri="c30ef226-c2b5-4f7c-99a1-37ed26e5023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5BB999E-4DB2-4F55-9A52-D9B3C13DCAD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2972</TotalTime>
  <Words>927</Words>
  <Application>Microsoft Office PowerPoint</Application>
  <PresentationFormat>Widescreen</PresentationFormat>
  <Paragraphs>103</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(Headings)</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AIE.EDU.AU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Wenpo Sun</dc:creator>
  <cp:lastModifiedBy>Dan Toose</cp:lastModifiedBy>
  <cp:revision>107</cp:revision>
  <dcterms:created xsi:type="dcterms:W3CDTF">2016-01-03T22:22:06Z</dcterms:created>
  <dcterms:modified xsi:type="dcterms:W3CDTF">2022-09-20T13:52:49Z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0x010100F9B3C8B1086C584DAE07D6B12C3B2D51</vt:lpwstr>
  </property>
</Properties>
</file>